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8" r:id="rId11"/>
    <p:sldId id="271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8D236-FFD4-4790-A1D0-7D0FCFFAFDFB}" type="doc">
      <dgm:prSet loTypeId="urn:microsoft.com/office/officeart/2008/layout/NameandTitleOrganizationalChart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69B053F2-251D-4640-B326-4D8A82D14AEC}">
      <dgm:prSet phldrT="[Текст]" custT="1"/>
      <dgm:spPr/>
      <dgm:t>
        <a:bodyPr/>
        <a:lstStyle/>
        <a:p>
          <a:r>
            <a:rPr lang="bg-BG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Ръководител на проект</a:t>
          </a:r>
          <a:endParaRPr lang="bg-BG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C295EE-6F02-42B0-923D-3A00A591DE1A}" type="parTrans" cxnId="{03F88BF6-A953-4400-A7FB-240C82726413}">
      <dgm:prSet/>
      <dgm:spPr/>
      <dgm:t>
        <a:bodyPr/>
        <a:lstStyle/>
        <a:p>
          <a:endParaRPr lang="bg-BG"/>
        </a:p>
      </dgm:t>
    </dgm:pt>
    <dgm:pt modelId="{0606389B-C20E-4A1D-AF50-00712106A742}" type="sibTrans" cxnId="{03F88BF6-A953-4400-A7FB-240C82726413}">
      <dgm:prSet/>
      <dgm:spPr/>
      <dgm:t>
        <a:bodyPr/>
        <a:lstStyle/>
        <a:p>
          <a:pPr algn="ctr"/>
          <a:r>
            <a:rPr lang="bg-B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Димитрина Маринова </a:t>
          </a:r>
          <a:br>
            <a:rPr lang="bg-BG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bg-B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Заместник-кмет на Община Смядово </a:t>
          </a:r>
          <a:endParaRPr lang="bg-B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B44093-E590-4E15-B558-FF102B818A2C}">
      <dgm:prSet phldrT="[Текст]"/>
      <dgm:spPr/>
      <dgm:t>
        <a:bodyPr/>
        <a:lstStyle/>
        <a:p>
          <a:r>
            <a:rPr lang="bg-BG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Технически сътрудник</a:t>
          </a:r>
          <a:endParaRPr lang="bg-BG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5F115E-23D6-45C6-804B-FBD7DB3D0233}" type="parTrans" cxnId="{7147EBED-8AE0-461E-AC6D-31B57F395C51}">
      <dgm:prSet/>
      <dgm:spPr/>
      <dgm:t>
        <a:bodyPr/>
        <a:lstStyle/>
        <a:p>
          <a:endParaRPr lang="bg-BG"/>
        </a:p>
      </dgm:t>
    </dgm:pt>
    <dgm:pt modelId="{D96A5F37-E376-4B05-8F4A-96165285A745}" type="sibTrans" cxnId="{7147EBED-8AE0-461E-AC6D-31B57F395C51}">
      <dgm:prSet custT="1"/>
      <dgm:spPr/>
      <dgm:t>
        <a:bodyPr/>
        <a:lstStyle/>
        <a:p>
          <a:pPr algn="ctr"/>
          <a:r>
            <a:rPr lang="bg-BG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М. Ганчева </a:t>
          </a:r>
          <a:br>
            <a:rPr lang="bg-BG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bg-BG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Спец. „Еколог“ </a:t>
          </a:r>
          <a:endParaRPr lang="bg-BG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C40DD8-2F4C-4EE9-9907-ED44A94E360B}">
      <dgm:prSet phldrT="[Текст]"/>
      <dgm:spPr/>
      <dgm:t>
        <a:bodyPr/>
        <a:lstStyle/>
        <a:p>
          <a:r>
            <a:rPr lang="bg-B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Експерт Мониторинг и нередности</a:t>
          </a:r>
          <a:endParaRPr lang="bg-B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157904-87DF-46E9-85F8-1A32197B4CB7}" type="parTrans" cxnId="{508E50E3-AB30-4964-ADED-58985AFAB03E}">
      <dgm:prSet/>
      <dgm:spPr/>
      <dgm:t>
        <a:bodyPr/>
        <a:lstStyle/>
        <a:p>
          <a:endParaRPr lang="bg-BG"/>
        </a:p>
      </dgm:t>
    </dgm:pt>
    <dgm:pt modelId="{24129B09-4BBD-485D-91EA-A3FDB8A77E76}" type="sibTrans" cxnId="{508E50E3-AB30-4964-ADED-58985AFAB03E}">
      <dgm:prSet custT="1"/>
      <dgm:spPr/>
      <dgm:t>
        <a:bodyPr/>
        <a:lstStyle/>
        <a:p>
          <a:pPr algn="ctr"/>
          <a:r>
            <a:rPr lang="bg-BG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И. Кюркчиев </a:t>
          </a:r>
          <a:br>
            <a:rPr lang="bg-BG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bg-BG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Заместник-кмет на Община Смядово </a:t>
          </a:r>
          <a:endParaRPr lang="bg-BG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5F102C-C462-41F6-B9C7-B4CA84ABF36E}">
      <dgm:prSet phldrT="[Текст]"/>
      <dgm:spPr/>
      <dgm:t>
        <a:bodyPr/>
        <a:lstStyle/>
        <a:p>
          <a:r>
            <a:rPr lang="bg-B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Експерт Публичност</a:t>
          </a:r>
          <a:endParaRPr lang="bg-B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C93843-B04D-4974-A227-856976AF2FD2}" type="parTrans" cxnId="{58763286-4D20-4BAB-B147-08F05EC5E0B2}">
      <dgm:prSet/>
      <dgm:spPr/>
      <dgm:t>
        <a:bodyPr/>
        <a:lstStyle/>
        <a:p>
          <a:endParaRPr lang="bg-BG"/>
        </a:p>
      </dgm:t>
    </dgm:pt>
    <dgm:pt modelId="{2FCC1300-F6D8-4E2E-835C-E718C93483F1}" type="sibTrans" cxnId="{58763286-4D20-4BAB-B147-08F05EC5E0B2}">
      <dgm:prSet custT="1"/>
      <dgm:spPr/>
      <dgm:t>
        <a:bodyPr/>
        <a:lstStyle/>
        <a:p>
          <a:pPr algn="ctr"/>
          <a:r>
            <a:rPr lang="bg-BG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Инж. К. Русева </a:t>
          </a:r>
          <a:br>
            <a:rPr lang="bg-BG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bg-BG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Гл. специалист в Дирекция „СА</a:t>
          </a:r>
          <a:r>
            <a:rPr lang="bg-BG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endParaRPr lang="bg-BG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6BF755-DE74-4570-92FD-7D6DDDB27B07}">
      <dgm:prSet phldrT="[Текст]"/>
      <dgm:spPr/>
      <dgm:t>
        <a:bodyPr/>
        <a:lstStyle/>
        <a:p>
          <a:r>
            <a:rPr lang="bg-B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Юрист на проекта  </a:t>
          </a:r>
          <a:endParaRPr lang="bg-B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C3C0E8-0555-4BFF-B688-FFC3CD79776D}" type="parTrans" cxnId="{D12A8639-38C5-431F-8FFC-FAC5A44F5693}">
      <dgm:prSet/>
      <dgm:spPr/>
      <dgm:t>
        <a:bodyPr/>
        <a:lstStyle/>
        <a:p>
          <a:endParaRPr lang="bg-BG"/>
        </a:p>
      </dgm:t>
    </dgm:pt>
    <dgm:pt modelId="{EA3E4DCB-48B3-4BBB-A722-DAE515AF19AE}" type="sibTrans" cxnId="{D12A8639-38C5-431F-8FFC-FAC5A44F5693}">
      <dgm:prSet custT="1"/>
      <dgm:spPr/>
      <dgm:t>
        <a:bodyPr/>
        <a:lstStyle/>
        <a:p>
          <a:pPr algn="ctr"/>
          <a:r>
            <a:rPr lang="bg-BG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Адв. Т. Илиев в ШАК</a:t>
          </a:r>
          <a:endParaRPr lang="bg-BG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D7E182-F6FB-4210-98F5-FC7D1035F558}">
      <dgm:prSet phldrT="[Текст]"/>
      <dgm:spPr/>
      <dgm:t>
        <a:bodyPr/>
        <a:lstStyle/>
        <a:p>
          <a:r>
            <a:rPr lang="bg-B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Счетоводител</a:t>
          </a:r>
          <a:endParaRPr lang="bg-B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BEE232-F30A-401E-BF5B-8B14013799D7}" type="parTrans" cxnId="{818D3D37-FDD5-4C7C-AB3E-4F36DB8E6DB8}">
      <dgm:prSet/>
      <dgm:spPr/>
      <dgm:t>
        <a:bodyPr/>
        <a:lstStyle/>
        <a:p>
          <a:endParaRPr lang="bg-BG"/>
        </a:p>
      </dgm:t>
    </dgm:pt>
    <dgm:pt modelId="{6982A0F4-41BF-45A7-A50C-5B38A793DA82}" type="sibTrans" cxnId="{818D3D37-FDD5-4C7C-AB3E-4F36DB8E6DB8}">
      <dgm:prSet custT="1"/>
      <dgm:spPr/>
      <dgm:t>
        <a:bodyPr/>
        <a:lstStyle/>
        <a:p>
          <a:pPr algn="ctr"/>
          <a:r>
            <a:rPr lang="bg-BG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С. Нонева</a:t>
          </a:r>
          <a:br>
            <a:rPr lang="bg-BG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bg-BG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Директор на Дирекция „ОА</a:t>
          </a:r>
          <a:r>
            <a:rPr lang="bg-BG" sz="1000" b="1" dirty="0" smtClean="0"/>
            <a:t>“</a:t>
          </a:r>
          <a:r>
            <a:rPr lang="bg-BG" sz="900" b="1" dirty="0" smtClean="0"/>
            <a:t>  </a:t>
          </a:r>
          <a:endParaRPr lang="bg-BG" sz="900" b="1" dirty="0"/>
        </a:p>
      </dgm:t>
    </dgm:pt>
    <dgm:pt modelId="{91C3B529-4587-4348-96A4-EA34BA3DA94A}" type="pres">
      <dgm:prSet presAssocID="{D788D236-FFD4-4790-A1D0-7D0FCFFAFDF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91018F70-3B7B-48CF-AF74-E1C6791F6363}" type="pres">
      <dgm:prSet presAssocID="{69B053F2-251D-4640-B326-4D8A82D14AEC}" presName="hierRoot1" presStyleCnt="0">
        <dgm:presLayoutVars>
          <dgm:hierBranch val="init"/>
        </dgm:presLayoutVars>
      </dgm:prSet>
      <dgm:spPr/>
    </dgm:pt>
    <dgm:pt modelId="{E6F74155-319A-48C6-B105-A3D8632D5816}" type="pres">
      <dgm:prSet presAssocID="{69B053F2-251D-4640-B326-4D8A82D14AEC}" presName="rootComposite1" presStyleCnt="0"/>
      <dgm:spPr/>
    </dgm:pt>
    <dgm:pt modelId="{F6E5A8B9-661C-4C3B-9EA7-2A975886D746}" type="pres">
      <dgm:prSet presAssocID="{69B053F2-251D-4640-B326-4D8A82D14AEC}" presName="rootText1" presStyleLbl="node0" presStyleIdx="0" presStyleCnt="1" custScaleX="181662" custScaleY="123937" custLinFactNeighborX="7796" custLinFactNeighborY="-18603">
        <dgm:presLayoutVars>
          <dgm:chMax/>
          <dgm:chPref val="3"/>
        </dgm:presLayoutVars>
      </dgm:prSet>
      <dgm:spPr/>
      <dgm:t>
        <a:bodyPr/>
        <a:lstStyle/>
        <a:p>
          <a:endParaRPr lang="bg-BG"/>
        </a:p>
      </dgm:t>
    </dgm:pt>
    <dgm:pt modelId="{9B6F79CF-5FEF-4EE1-9BE7-F089FB3EC368}" type="pres">
      <dgm:prSet presAssocID="{69B053F2-251D-4640-B326-4D8A82D14AEC}" presName="titleText1" presStyleLbl="fgAcc0" presStyleIdx="0" presStyleCnt="1" custScaleX="238340" custScaleY="240000" custLinFactNeighborX="32864" custLinFactNeighborY="55380">
        <dgm:presLayoutVars>
          <dgm:chMax val="0"/>
          <dgm:chPref val="0"/>
        </dgm:presLayoutVars>
      </dgm:prSet>
      <dgm:spPr/>
      <dgm:t>
        <a:bodyPr/>
        <a:lstStyle/>
        <a:p>
          <a:endParaRPr lang="bg-BG"/>
        </a:p>
      </dgm:t>
    </dgm:pt>
    <dgm:pt modelId="{1823FA50-CF66-496B-AF42-43F20E79DAB0}" type="pres">
      <dgm:prSet presAssocID="{69B053F2-251D-4640-B326-4D8A82D14AEC}" presName="rootConnector1" presStyleLbl="node1" presStyleIdx="0" presStyleCnt="5"/>
      <dgm:spPr/>
      <dgm:t>
        <a:bodyPr/>
        <a:lstStyle/>
        <a:p>
          <a:endParaRPr lang="bg-BG"/>
        </a:p>
      </dgm:t>
    </dgm:pt>
    <dgm:pt modelId="{7998CF7C-7B12-483F-BFED-7B3D304FC969}" type="pres">
      <dgm:prSet presAssocID="{69B053F2-251D-4640-B326-4D8A82D14AEC}" presName="hierChild2" presStyleCnt="0"/>
      <dgm:spPr/>
    </dgm:pt>
    <dgm:pt modelId="{12D731E1-5AF8-411B-9F93-03712FE5AF2B}" type="pres">
      <dgm:prSet presAssocID="{EDBEE232-F30A-401E-BF5B-8B14013799D7}" presName="Name37" presStyleLbl="parChTrans1D2" presStyleIdx="0" presStyleCnt="5"/>
      <dgm:spPr/>
      <dgm:t>
        <a:bodyPr/>
        <a:lstStyle/>
        <a:p>
          <a:endParaRPr lang="bg-BG"/>
        </a:p>
      </dgm:t>
    </dgm:pt>
    <dgm:pt modelId="{711197F4-BC5A-45B2-A3C5-EA2612DA5885}" type="pres">
      <dgm:prSet presAssocID="{12D7E182-F6FB-4210-98F5-FC7D1035F558}" presName="hierRoot2" presStyleCnt="0">
        <dgm:presLayoutVars>
          <dgm:hierBranch val="init"/>
        </dgm:presLayoutVars>
      </dgm:prSet>
      <dgm:spPr/>
    </dgm:pt>
    <dgm:pt modelId="{F6C13085-2F21-40BE-A2FB-226B6E0818B6}" type="pres">
      <dgm:prSet presAssocID="{12D7E182-F6FB-4210-98F5-FC7D1035F558}" presName="rootComposite" presStyleCnt="0"/>
      <dgm:spPr/>
    </dgm:pt>
    <dgm:pt modelId="{ABD9F33D-1F99-48B1-9332-01D89BBDE39F}" type="pres">
      <dgm:prSet presAssocID="{12D7E182-F6FB-4210-98F5-FC7D1035F558}" presName="rootText" presStyleLbl="node1" presStyleIdx="0" presStyleCnt="5" custLinFactNeighborX="25496" custLinFactNeighborY="2978">
        <dgm:presLayoutVars>
          <dgm:chMax/>
          <dgm:chPref val="3"/>
        </dgm:presLayoutVars>
      </dgm:prSet>
      <dgm:spPr/>
      <dgm:t>
        <a:bodyPr/>
        <a:lstStyle/>
        <a:p>
          <a:endParaRPr lang="bg-BG"/>
        </a:p>
      </dgm:t>
    </dgm:pt>
    <dgm:pt modelId="{D6998007-81E8-4C94-9A4F-F154FBB5869E}" type="pres">
      <dgm:prSet presAssocID="{12D7E182-F6FB-4210-98F5-FC7D1035F558}" presName="titleText2" presStyleLbl="fgAcc1" presStyleIdx="0" presStyleCnt="5" custScaleX="110499" custScaleY="171485" custLinFactNeighborX="11211" custLinFactNeighborY="9745">
        <dgm:presLayoutVars>
          <dgm:chMax val="0"/>
          <dgm:chPref val="0"/>
        </dgm:presLayoutVars>
      </dgm:prSet>
      <dgm:spPr/>
      <dgm:t>
        <a:bodyPr/>
        <a:lstStyle/>
        <a:p>
          <a:endParaRPr lang="bg-BG"/>
        </a:p>
      </dgm:t>
    </dgm:pt>
    <dgm:pt modelId="{0A56E58C-6BA2-4A83-BD69-01AE997D6563}" type="pres">
      <dgm:prSet presAssocID="{12D7E182-F6FB-4210-98F5-FC7D1035F558}" presName="rootConnector" presStyleLbl="node2" presStyleIdx="0" presStyleCnt="0"/>
      <dgm:spPr/>
      <dgm:t>
        <a:bodyPr/>
        <a:lstStyle/>
        <a:p>
          <a:endParaRPr lang="bg-BG"/>
        </a:p>
      </dgm:t>
    </dgm:pt>
    <dgm:pt modelId="{FBA09536-0450-4B8B-B2B3-F60996A8D71E}" type="pres">
      <dgm:prSet presAssocID="{12D7E182-F6FB-4210-98F5-FC7D1035F558}" presName="hierChild4" presStyleCnt="0"/>
      <dgm:spPr/>
    </dgm:pt>
    <dgm:pt modelId="{0820D746-A4EC-4ADF-B02C-997ACED0F81D}" type="pres">
      <dgm:prSet presAssocID="{12D7E182-F6FB-4210-98F5-FC7D1035F558}" presName="hierChild5" presStyleCnt="0"/>
      <dgm:spPr/>
    </dgm:pt>
    <dgm:pt modelId="{71529F01-DBC1-40B7-8EAD-EC53F097B503}" type="pres">
      <dgm:prSet presAssocID="{295F115E-23D6-45C6-804B-FBD7DB3D0233}" presName="Name37" presStyleLbl="parChTrans1D2" presStyleIdx="1" presStyleCnt="5"/>
      <dgm:spPr/>
      <dgm:t>
        <a:bodyPr/>
        <a:lstStyle/>
        <a:p>
          <a:endParaRPr lang="bg-BG"/>
        </a:p>
      </dgm:t>
    </dgm:pt>
    <dgm:pt modelId="{8FA17635-85A0-4ED8-B138-A085CD81FEF0}" type="pres">
      <dgm:prSet presAssocID="{04B44093-E590-4E15-B558-FF102B818A2C}" presName="hierRoot2" presStyleCnt="0">
        <dgm:presLayoutVars>
          <dgm:hierBranch val="init"/>
        </dgm:presLayoutVars>
      </dgm:prSet>
      <dgm:spPr/>
    </dgm:pt>
    <dgm:pt modelId="{C5E13AA3-27DA-4D20-9905-FF6C30039E50}" type="pres">
      <dgm:prSet presAssocID="{04B44093-E590-4E15-B558-FF102B818A2C}" presName="rootComposite" presStyleCnt="0"/>
      <dgm:spPr/>
    </dgm:pt>
    <dgm:pt modelId="{5D97C136-CB8A-4FF6-8619-186836B1E643}" type="pres">
      <dgm:prSet presAssocID="{04B44093-E590-4E15-B558-FF102B818A2C}" presName="rootText" presStyleLbl="node1" presStyleIdx="1" presStyleCnt="5">
        <dgm:presLayoutVars>
          <dgm:chMax/>
          <dgm:chPref val="3"/>
        </dgm:presLayoutVars>
      </dgm:prSet>
      <dgm:spPr/>
      <dgm:t>
        <a:bodyPr/>
        <a:lstStyle/>
        <a:p>
          <a:endParaRPr lang="bg-BG"/>
        </a:p>
      </dgm:t>
    </dgm:pt>
    <dgm:pt modelId="{F8BB2ADC-1A04-4926-81E9-BC152702D9FB}" type="pres">
      <dgm:prSet presAssocID="{04B44093-E590-4E15-B558-FF102B818A2C}" presName="titleText2" presStyleLbl="fgAcc1" presStyleIdx="1" presStyleCnt="5" custScaleX="111835" custScaleY="166500" custLinFactNeighborX="-3024" custLinFactNeighborY="13934">
        <dgm:presLayoutVars>
          <dgm:chMax val="0"/>
          <dgm:chPref val="0"/>
        </dgm:presLayoutVars>
      </dgm:prSet>
      <dgm:spPr/>
      <dgm:t>
        <a:bodyPr/>
        <a:lstStyle/>
        <a:p>
          <a:endParaRPr lang="bg-BG"/>
        </a:p>
      </dgm:t>
    </dgm:pt>
    <dgm:pt modelId="{82793793-E790-4175-B718-E0C53154148F}" type="pres">
      <dgm:prSet presAssocID="{04B44093-E590-4E15-B558-FF102B818A2C}" presName="rootConnector" presStyleLbl="node2" presStyleIdx="0" presStyleCnt="0"/>
      <dgm:spPr/>
      <dgm:t>
        <a:bodyPr/>
        <a:lstStyle/>
        <a:p>
          <a:endParaRPr lang="bg-BG"/>
        </a:p>
      </dgm:t>
    </dgm:pt>
    <dgm:pt modelId="{A79C053A-7E37-44E9-959D-46137FE0F7BD}" type="pres">
      <dgm:prSet presAssocID="{04B44093-E590-4E15-B558-FF102B818A2C}" presName="hierChild4" presStyleCnt="0"/>
      <dgm:spPr/>
    </dgm:pt>
    <dgm:pt modelId="{9E92330C-7851-4E34-98D7-96991290496E}" type="pres">
      <dgm:prSet presAssocID="{04B44093-E590-4E15-B558-FF102B818A2C}" presName="hierChild5" presStyleCnt="0"/>
      <dgm:spPr/>
    </dgm:pt>
    <dgm:pt modelId="{419EF1E7-9D60-4FCD-B073-8A86DB03D2E6}" type="pres">
      <dgm:prSet presAssocID="{E1157904-87DF-46E9-85F8-1A32197B4CB7}" presName="Name37" presStyleLbl="parChTrans1D2" presStyleIdx="2" presStyleCnt="5"/>
      <dgm:spPr/>
      <dgm:t>
        <a:bodyPr/>
        <a:lstStyle/>
        <a:p>
          <a:endParaRPr lang="bg-BG"/>
        </a:p>
      </dgm:t>
    </dgm:pt>
    <dgm:pt modelId="{D18CF78C-78D5-4975-A7DE-D954BF6F83B7}" type="pres">
      <dgm:prSet presAssocID="{C7C40DD8-2F4C-4EE9-9907-ED44A94E360B}" presName="hierRoot2" presStyleCnt="0">
        <dgm:presLayoutVars>
          <dgm:hierBranch val="init"/>
        </dgm:presLayoutVars>
      </dgm:prSet>
      <dgm:spPr/>
    </dgm:pt>
    <dgm:pt modelId="{111B1980-B692-4702-9D56-BFE83A14EF50}" type="pres">
      <dgm:prSet presAssocID="{C7C40DD8-2F4C-4EE9-9907-ED44A94E360B}" presName="rootComposite" presStyleCnt="0"/>
      <dgm:spPr/>
    </dgm:pt>
    <dgm:pt modelId="{1E889B68-C850-4492-A917-D895D701EFED}" type="pres">
      <dgm:prSet presAssocID="{C7C40DD8-2F4C-4EE9-9907-ED44A94E360B}" presName="rootText" presStyleLbl="node1" presStyleIdx="2" presStyleCnt="5">
        <dgm:presLayoutVars>
          <dgm:chMax/>
          <dgm:chPref val="3"/>
        </dgm:presLayoutVars>
      </dgm:prSet>
      <dgm:spPr/>
      <dgm:t>
        <a:bodyPr/>
        <a:lstStyle/>
        <a:p>
          <a:endParaRPr lang="bg-BG"/>
        </a:p>
      </dgm:t>
    </dgm:pt>
    <dgm:pt modelId="{A7BECE93-D2C4-4CA9-8FDF-32841473D307}" type="pres">
      <dgm:prSet presAssocID="{C7C40DD8-2F4C-4EE9-9907-ED44A94E360B}" presName="titleText2" presStyleLbl="fgAcc1" presStyleIdx="2" presStyleCnt="5" custScaleX="117073" custScaleY="131101" custLinFactNeighborX="3724" custLinFactNeighborY="38840">
        <dgm:presLayoutVars>
          <dgm:chMax val="0"/>
          <dgm:chPref val="0"/>
        </dgm:presLayoutVars>
      </dgm:prSet>
      <dgm:spPr/>
      <dgm:t>
        <a:bodyPr/>
        <a:lstStyle/>
        <a:p>
          <a:endParaRPr lang="bg-BG"/>
        </a:p>
      </dgm:t>
    </dgm:pt>
    <dgm:pt modelId="{D25F0592-012D-4E17-BBCB-CD18BD51DA32}" type="pres">
      <dgm:prSet presAssocID="{C7C40DD8-2F4C-4EE9-9907-ED44A94E360B}" presName="rootConnector" presStyleLbl="node2" presStyleIdx="0" presStyleCnt="0"/>
      <dgm:spPr/>
      <dgm:t>
        <a:bodyPr/>
        <a:lstStyle/>
        <a:p>
          <a:endParaRPr lang="bg-BG"/>
        </a:p>
      </dgm:t>
    </dgm:pt>
    <dgm:pt modelId="{560BE752-A529-4845-BADD-EAEFC5F166D8}" type="pres">
      <dgm:prSet presAssocID="{C7C40DD8-2F4C-4EE9-9907-ED44A94E360B}" presName="hierChild4" presStyleCnt="0"/>
      <dgm:spPr/>
    </dgm:pt>
    <dgm:pt modelId="{9523DC94-2D15-43E7-B050-8BD749AD517C}" type="pres">
      <dgm:prSet presAssocID="{C7C40DD8-2F4C-4EE9-9907-ED44A94E360B}" presName="hierChild5" presStyleCnt="0"/>
      <dgm:spPr/>
    </dgm:pt>
    <dgm:pt modelId="{C2612364-C54E-45D2-8FA1-56B2ADB660E5}" type="pres">
      <dgm:prSet presAssocID="{3DC93843-B04D-4974-A227-856976AF2FD2}" presName="Name37" presStyleLbl="parChTrans1D2" presStyleIdx="3" presStyleCnt="5"/>
      <dgm:spPr/>
      <dgm:t>
        <a:bodyPr/>
        <a:lstStyle/>
        <a:p>
          <a:endParaRPr lang="bg-BG"/>
        </a:p>
      </dgm:t>
    </dgm:pt>
    <dgm:pt modelId="{9D5A47A8-FC27-4BEC-93B9-C2D84EE83A9F}" type="pres">
      <dgm:prSet presAssocID="{135F102C-C462-41F6-B9C7-B4CA84ABF36E}" presName="hierRoot2" presStyleCnt="0">
        <dgm:presLayoutVars>
          <dgm:hierBranch val="init"/>
        </dgm:presLayoutVars>
      </dgm:prSet>
      <dgm:spPr/>
    </dgm:pt>
    <dgm:pt modelId="{675E241A-85C5-44E0-B695-27B95C63AF67}" type="pres">
      <dgm:prSet presAssocID="{135F102C-C462-41F6-B9C7-B4CA84ABF36E}" presName="rootComposite" presStyleCnt="0"/>
      <dgm:spPr/>
    </dgm:pt>
    <dgm:pt modelId="{EC9E53AF-F1EF-44F2-AFEE-1634036AB936}" type="pres">
      <dgm:prSet presAssocID="{135F102C-C462-41F6-B9C7-B4CA84ABF36E}" presName="rootText" presStyleLbl="node1" presStyleIdx="3" presStyleCnt="5">
        <dgm:presLayoutVars>
          <dgm:chMax/>
          <dgm:chPref val="3"/>
        </dgm:presLayoutVars>
      </dgm:prSet>
      <dgm:spPr/>
      <dgm:t>
        <a:bodyPr/>
        <a:lstStyle/>
        <a:p>
          <a:endParaRPr lang="bg-BG"/>
        </a:p>
      </dgm:t>
    </dgm:pt>
    <dgm:pt modelId="{7248B3C3-E6FC-457C-8EA0-55EF8B116BA4}" type="pres">
      <dgm:prSet presAssocID="{135F102C-C462-41F6-B9C7-B4CA84ABF36E}" presName="titleText2" presStyleLbl="fgAcc1" presStyleIdx="3" presStyleCnt="5" custScaleX="122634" custScaleY="156793" custLinFactNeighborX="590" custLinFactNeighborY="48945">
        <dgm:presLayoutVars>
          <dgm:chMax val="0"/>
          <dgm:chPref val="0"/>
        </dgm:presLayoutVars>
      </dgm:prSet>
      <dgm:spPr/>
      <dgm:t>
        <a:bodyPr/>
        <a:lstStyle/>
        <a:p>
          <a:endParaRPr lang="bg-BG"/>
        </a:p>
      </dgm:t>
    </dgm:pt>
    <dgm:pt modelId="{ADE759F0-3570-48B3-B5AF-F354FC5C8CE7}" type="pres">
      <dgm:prSet presAssocID="{135F102C-C462-41F6-B9C7-B4CA84ABF36E}" presName="rootConnector" presStyleLbl="node2" presStyleIdx="0" presStyleCnt="0"/>
      <dgm:spPr/>
      <dgm:t>
        <a:bodyPr/>
        <a:lstStyle/>
        <a:p>
          <a:endParaRPr lang="bg-BG"/>
        </a:p>
      </dgm:t>
    </dgm:pt>
    <dgm:pt modelId="{887B323E-5B51-4CB1-A09F-F5B3B64A418E}" type="pres">
      <dgm:prSet presAssocID="{135F102C-C462-41F6-B9C7-B4CA84ABF36E}" presName="hierChild4" presStyleCnt="0"/>
      <dgm:spPr/>
    </dgm:pt>
    <dgm:pt modelId="{AE1F05D4-1ECC-4211-B2C0-FA96A99A2B81}" type="pres">
      <dgm:prSet presAssocID="{135F102C-C462-41F6-B9C7-B4CA84ABF36E}" presName="hierChild5" presStyleCnt="0"/>
      <dgm:spPr/>
    </dgm:pt>
    <dgm:pt modelId="{065BD970-D2FB-49C0-9FDF-FCE584862581}" type="pres">
      <dgm:prSet presAssocID="{91C3C0E8-0555-4BFF-B688-FFC3CD79776D}" presName="Name37" presStyleLbl="parChTrans1D2" presStyleIdx="4" presStyleCnt="5"/>
      <dgm:spPr/>
      <dgm:t>
        <a:bodyPr/>
        <a:lstStyle/>
        <a:p>
          <a:endParaRPr lang="bg-BG"/>
        </a:p>
      </dgm:t>
    </dgm:pt>
    <dgm:pt modelId="{444F76C7-190B-49ED-8EBB-90DAA19F739E}" type="pres">
      <dgm:prSet presAssocID="{EA6BF755-DE74-4570-92FD-7D6DDDB27B07}" presName="hierRoot2" presStyleCnt="0">
        <dgm:presLayoutVars>
          <dgm:hierBranch val="init"/>
        </dgm:presLayoutVars>
      </dgm:prSet>
      <dgm:spPr/>
    </dgm:pt>
    <dgm:pt modelId="{74DE1CC6-BA29-446B-A469-C1888D4C39CB}" type="pres">
      <dgm:prSet presAssocID="{EA6BF755-DE74-4570-92FD-7D6DDDB27B07}" presName="rootComposite" presStyleCnt="0"/>
      <dgm:spPr/>
    </dgm:pt>
    <dgm:pt modelId="{1C48CB5C-BC17-4D48-93A1-D13D22F6BE8A}" type="pres">
      <dgm:prSet presAssocID="{EA6BF755-DE74-4570-92FD-7D6DDDB27B07}" presName="rootText" presStyleLbl="node1" presStyleIdx="4" presStyleCnt="5" custLinFactNeighborX="-11892" custLinFactNeighborY="3324">
        <dgm:presLayoutVars>
          <dgm:chMax/>
          <dgm:chPref val="3"/>
        </dgm:presLayoutVars>
      </dgm:prSet>
      <dgm:spPr/>
      <dgm:t>
        <a:bodyPr/>
        <a:lstStyle/>
        <a:p>
          <a:endParaRPr lang="bg-BG"/>
        </a:p>
      </dgm:t>
    </dgm:pt>
    <dgm:pt modelId="{4E35E879-F487-4A50-A6A2-D62472398B8F}" type="pres">
      <dgm:prSet presAssocID="{EA6BF755-DE74-4570-92FD-7D6DDDB27B07}" presName="titleText2" presStyleLbl="fgAcc1" presStyleIdx="4" presStyleCnt="5" custScaleX="97727" custScaleY="153543" custLinFactNeighborX="-21375" custLinFactNeighborY="49877">
        <dgm:presLayoutVars>
          <dgm:chMax val="0"/>
          <dgm:chPref val="0"/>
        </dgm:presLayoutVars>
      </dgm:prSet>
      <dgm:spPr/>
      <dgm:t>
        <a:bodyPr/>
        <a:lstStyle/>
        <a:p>
          <a:endParaRPr lang="bg-BG"/>
        </a:p>
      </dgm:t>
    </dgm:pt>
    <dgm:pt modelId="{3C588D27-831B-4803-BDEE-FD301E26E1C5}" type="pres">
      <dgm:prSet presAssocID="{EA6BF755-DE74-4570-92FD-7D6DDDB27B07}" presName="rootConnector" presStyleLbl="node2" presStyleIdx="0" presStyleCnt="0"/>
      <dgm:spPr/>
      <dgm:t>
        <a:bodyPr/>
        <a:lstStyle/>
        <a:p>
          <a:endParaRPr lang="bg-BG"/>
        </a:p>
      </dgm:t>
    </dgm:pt>
    <dgm:pt modelId="{9F3B086D-0E36-4B71-AAC2-D879AB67F07B}" type="pres">
      <dgm:prSet presAssocID="{EA6BF755-DE74-4570-92FD-7D6DDDB27B07}" presName="hierChild4" presStyleCnt="0"/>
      <dgm:spPr/>
    </dgm:pt>
    <dgm:pt modelId="{CCD4F801-FCBF-4878-AEA0-0AD987CAAB4D}" type="pres">
      <dgm:prSet presAssocID="{EA6BF755-DE74-4570-92FD-7D6DDDB27B07}" presName="hierChild5" presStyleCnt="0"/>
      <dgm:spPr/>
    </dgm:pt>
    <dgm:pt modelId="{C51A7FFB-2B49-40A2-968F-AFE0390C55A0}" type="pres">
      <dgm:prSet presAssocID="{69B053F2-251D-4640-B326-4D8A82D14AEC}" presName="hierChild3" presStyleCnt="0"/>
      <dgm:spPr/>
    </dgm:pt>
  </dgm:ptLst>
  <dgm:cxnLst>
    <dgm:cxn modelId="{818D3D37-FDD5-4C7C-AB3E-4F36DB8E6DB8}" srcId="{69B053F2-251D-4640-B326-4D8A82D14AEC}" destId="{12D7E182-F6FB-4210-98F5-FC7D1035F558}" srcOrd="0" destOrd="0" parTransId="{EDBEE232-F30A-401E-BF5B-8B14013799D7}" sibTransId="{6982A0F4-41BF-45A7-A50C-5B38A793DA82}"/>
    <dgm:cxn modelId="{1DDBC3E5-9C6C-467C-91B4-646C49068FB5}" type="presOf" srcId="{C7C40DD8-2F4C-4EE9-9907-ED44A94E360B}" destId="{D25F0592-012D-4E17-BBCB-CD18BD51DA32}" srcOrd="1" destOrd="0" presId="urn:microsoft.com/office/officeart/2008/layout/NameandTitleOrganizationalChart"/>
    <dgm:cxn modelId="{43BD8ECF-0E03-48A2-8E5A-C73F744F898C}" type="presOf" srcId="{12D7E182-F6FB-4210-98F5-FC7D1035F558}" destId="{0A56E58C-6BA2-4A83-BD69-01AE997D6563}" srcOrd="1" destOrd="0" presId="urn:microsoft.com/office/officeart/2008/layout/NameandTitleOrganizationalChart"/>
    <dgm:cxn modelId="{6EBB1EEB-5A09-49A6-8957-37A19CF53935}" type="presOf" srcId="{EA6BF755-DE74-4570-92FD-7D6DDDB27B07}" destId="{3C588D27-831B-4803-BDEE-FD301E26E1C5}" srcOrd="1" destOrd="0" presId="urn:microsoft.com/office/officeart/2008/layout/NameandTitleOrganizationalChart"/>
    <dgm:cxn modelId="{0ED4C216-7A75-4A90-9EB1-FDD83368C1C2}" type="presOf" srcId="{EDBEE232-F30A-401E-BF5B-8B14013799D7}" destId="{12D731E1-5AF8-411B-9F93-03712FE5AF2B}" srcOrd="0" destOrd="0" presId="urn:microsoft.com/office/officeart/2008/layout/NameandTitleOrganizationalChart"/>
    <dgm:cxn modelId="{5B040A5C-F3A1-420E-B8F9-733F76C987CA}" type="presOf" srcId="{EA3E4DCB-48B3-4BBB-A722-DAE515AF19AE}" destId="{4E35E879-F487-4A50-A6A2-D62472398B8F}" srcOrd="0" destOrd="0" presId="urn:microsoft.com/office/officeart/2008/layout/NameandTitleOrganizationalChart"/>
    <dgm:cxn modelId="{E80631B2-80F9-44EC-8644-6996ECB899E0}" type="presOf" srcId="{0606389B-C20E-4A1D-AF50-00712106A742}" destId="{9B6F79CF-5FEF-4EE1-9BE7-F089FB3EC368}" srcOrd="0" destOrd="0" presId="urn:microsoft.com/office/officeart/2008/layout/NameandTitleOrganizationalChart"/>
    <dgm:cxn modelId="{10625259-273B-4E4E-A06B-4DA0C23CDD64}" type="presOf" srcId="{12D7E182-F6FB-4210-98F5-FC7D1035F558}" destId="{ABD9F33D-1F99-48B1-9332-01D89BBDE39F}" srcOrd="0" destOrd="0" presId="urn:microsoft.com/office/officeart/2008/layout/NameandTitleOrganizationalChart"/>
    <dgm:cxn modelId="{73133DC5-9257-4A47-B582-D94722D59361}" type="presOf" srcId="{24129B09-4BBD-485D-91EA-A3FDB8A77E76}" destId="{A7BECE93-D2C4-4CA9-8FDF-32841473D307}" srcOrd="0" destOrd="0" presId="urn:microsoft.com/office/officeart/2008/layout/NameandTitleOrganizationalChart"/>
    <dgm:cxn modelId="{C7EA124D-3A85-4B26-BA70-68F6EE9B3396}" type="presOf" srcId="{3DC93843-B04D-4974-A227-856976AF2FD2}" destId="{C2612364-C54E-45D2-8FA1-56B2ADB660E5}" srcOrd="0" destOrd="0" presId="urn:microsoft.com/office/officeart/2008/layout/NameandTitleOrganizationalChart"/>
    <dgm:cxn modelId="{651F7484-0147-4253-9302-087F1C48E5BE}" type="presOf" srcId="{135F102C-C462-41F6-B9C7-B4CA84ABF36E}" destId="{EC9E53AF-F1EF-44F2-AFEE-1634036AB936}" srcOrd="0" destOrd="0" presId="urn:microsoft.com/office/officeart/2008/layout/NameandTitleOrganizationalChart"/>
    <dgm:cxn modelId="{1FC19239-460E-4631-B24C-BDDAE94841FE}" type="presOf" srcId="{04B44093-E590-4E15-B558-FF102B818A2C}" destId="{5D97C136-CB8A-4FF6-8619-186836B1E643}" srcOrd="0" destOrd="0" presId="urn:microsoft.com/office/officeart/2008/layout/NameandTitleOrganizationalChart"/>
    <dgm:cxn modelId="{96E572B4-8720-4588-84C2-69BE9BE93CB4}" type="presOf" srcId="{135F102C-C462-41F6-B9C7-B4CA84ABF36E}" destId="{ADE759F0-3570-48B3-B5AF-F354FC5C8CE7}" srcOrd="1" destOrd="0" presId="urn:microsoft.com/office/officeart/2008/layout/NameandTitleOrganizationalChart"/>
    <dgm:cxn modelId="{58763286-4D20-4BAB-B147-08F05EC5E0B2}" srcId="{69B053F2-251D-4640-B326-4D8A82D14AEC}" destId="{135F102C-C462-41F6-B9C7-B4CA84ABF36E}" srcOrd="3" destOrd="0" parTransId="{3DC93843-B04D-4974-A227-856976AF2FD2}" sibTransId="{2FCC1300-F6D8-4E2E-835C-E718C93483F1}"/>
    <dgm:cxn modelId="{508E50E3-AB30-4964-ADED-58985AFAB03E}" srcId="{69B053F2-251D-4640-B326-4D8A82D14AEC}" destId="{C7C40DD8-2F4C-4EE9-9907-ED44A94E360B}" srcOrd="2" destOrd="0" parTransId="{E1157904-87DF-46E9-85F8-1A32197B4CB7}" sibTransId="{24129B09-4BBD-485D-91EA-A3FDB8A77E76}"/>
    <dgm:cxn modelId="{7147EBED-8AE0-461E-AC6D-31B57F395C51}" srcId="{69B053F2-251D-4640-B326-4D8A82D14AEC}" destId="{04B44093-E590-4E15-B558-FF102B818A2C}" srcOrd="1" destOrd="0" parTransId="{295F115E-23D6-45C6-804B-FBD7DB3D0233}" sibTransId="{D96A5F37-E376-4B05-8F4A-96165285A745}"/>
    <dgm:cxn modelId="{D12A8639-38C5-431F-8FFC-FAC5A44F5693}" srcId="{69B053F2-251D-4640-B326-4D8A82D14AEC}" destId="{EA6BF755-DE74-4570-92FD-7D6DDDB27B07}" srcOrd="4" destOrd="0" parTransId="{91C3C0E8-0555-4BFF-B688-FFC3CD79776D}" sibTransId="{EA3E4DCB-48B3-4BBB-A722-DAE515AF19AE}"/>
    <dgm:cxn modelId="{2495C34E-202A-4BFA-8C2F-606FD8F51E1B}" type="presOf" srcId="{EA6BF755-DE74-4570-92FD-7D6DDDB27B07}" destId="{1C48CB5C-BC17-4D48-93A1-D13D22F6BE8A}" srcOrd="0" destOrd="0" presId="urn:microsoft.com/office/officeart/2008/layout/NameandTitleOrganizationalChart"/>
    <dgm:cxn modelId="{6B658F1E-A388-4DD4-962F-AF82C0F0ECD0}" type="presOf" srcId="{6982A0F4-41BF-45A7-A50C-5B38A793DA82}" destId="{D6998007-81E8-4C94-9A4F-F154FBB5869E}" srcOrd="0" destOrd="0" presId="urn:microsoft.com/office/officeart/2008/layout/NameandTitleOrganizationalChart"/>
    <dgm:cxn modelId="{53F13887-6E8B-4D16-890A-7D76441EBE69}" type="presOf" srcId="{295F115E-23D6-45C6-804B-FBD7DB3D0233}" destId="{71529F01-DBC1-40B7-8EAD-EC53F097B503}" srcOrd="0" destOrd="0" presId="urn:microsoft.com/office/officeart/2008/layout/NameandTitleOrganizationalChart"/>
    <dgm:cxn modelId="{1D3256A5-D22C-4156-832C-C2A1D722C56F}" type="presOf" srcId="{91C3C0E8-0555-4BFF-B688-FFC3CD79776D}" destId="{065BD970-D2FB-49C0-9FDF-FCE584862581}" srcOrd="0" destOrd="0" presId="urn:microsoft.com/office/officeart/2008/layout/NameandTitleOrganizationalChart"/>
    <dgm:cxn modelId="{03F88BF6-A953-4400-A7FB-240C82726413}" srcId="{D788D236-FFD4-4790-A1D0-7D0FCFFAFDFB}" destId="{69B053F2-251D-4640-B326-4D8A82D14AEC}" srcOrd="0" destOrd="0" parTransId="{26C295EE-6F02-42B0-923D-3A00A591DE1A}" sibTransId="{0606389B-C20E-4A1D-AF50-00712106A742}"/>
    <dgm:cxn modelId="{B08E1E9D-D376-48A8-A2CF-D1B682F3FAE5}" type="presOf" srcId="{69B053F2-251D-4640-B326-4D8A82D14AEC}" destId="{F6E5A8B9-661C-4C3B-9EA7-2A975886D746}" srcOrd="0" destOrd="0" presId="urn:microsoft.com/office/officeart/2008/layout/NameandTitleOrganizationalChart"/>
    <dgm:cxn modelId="{E12D4792-7AD8-4C98-B72B-1DD92431BE94}" type="presOf" srcId="{D788D236-FFD4-4790-A1D0-7D0FCFFAFDFB}" destId="{91C3B529-4587-4348-96A4-EA34BA3DA94A}" srcOrd="0" destOrd="0" presId="urn:microsoft.com/office/officeart/2008/layout/NameandTitleOrganizationalChart"/>
    <dgm:cxn modelId="{E4CAA92C-37D1-44AC-8595-8365C45585F8}" type="presOf" srcId="{C7C40DD8-2F4C-4EE9-9907-ED44A94E360B}" destId="{1E889B68-C850-4492-A917-D895D701EFED}" srcOrd="0" destOrd="0" presId="urn:microsoft.com/office/officeart/2008/layout/NameandTitleOrganizationalChart"/>
    <dgm:cxn modelId="{B2AF4E02-B5CF-4E82-B367-5E0704EEC700}" type="presOf" srcId="{2FCC1300-F6D8-4E2E-835C-E718C93483F1}" destId="{7248B3C3-E6FC-457C-8EA0-55EF8B116BA4}" srcOrd="0" destOrd="0" presId="urn:microsoft.com/office/officeart/2008/layout/NameandTitleOrganizationalChart"/>
    <dgm:cxn modelId="{E85D4D06-5240-4216-824C-2892714A591E}" type="presOf" srcId="{04B44093-E590-4E15-B558-FF102B818A2C}" destId="{82793793-E790-4175-B718-E0C53154148F}" srcOrd="1" destOrd="0" presId="urn:microsoft.com/office/officeart/2008/layout/NameandTitleOrganizationalChart"/>
    <dgm:cxn modelId="{A574475D-8FD2-4D33-BE2F-248BE4575C15}" type="presOf" srcId="{69B053F2-251D-4640-B326-4D8A82D14AEC}" destId="{1823FA50-CF66-496B-AF42-43F20E79DAB0}" srcOrd="1" destOrd="0" presId="urn:microsoft.com/office/officeart/2008/layout/NameandTitleOrganizationalChart"/>
    <dgm:cxn modelId="{A927FB6B-CD4E-4717-B140-EB97045222D4}" type="presOf" srcId="{D96A5F37-E376-4B05-8F4A-96165285A745}" destId="{F8BB2ADC-1A04-4926-81E9-BC152702D9FB}" srcOrd="0" destOrd="0" presId="urn:microsoft.com/office/officeart/2008/layout/NameandTitleOrganizationalChart"/>
    <dgm:cxn modelId="{100ED92C-04DD-4CD1-8948-9933BF56DAFF}" type="presOf" srcId="{E1157904-87DF-46E9-85F8-1A32197B4CB7}" destId="{419EF1E7-9D60-4FCD-B073-8A86DB03D2E6}" srcOrd="0" destOrd="0" presId="urn:microsoft.com/office/officeart/2008/layout/NameandTitleOrganizationalChart"/>
    <dgm:cxn modelId="{20030A91-BC64-4C1E-8605-AD121B89578D}" type="presParOf" srcId="{91C3B529-4587-4348-96A4-EA34BA3DA94A}" destId="{91018F70-3B7B-48CF-AF74-E1C6791F6363}" srcOrd="0" destOrd="0" presId="urn:microsoft.com/office/officeart/2008/layout/NameandTitleOrganizationalChart"/>
    <dgm:cxn modelId="{D8CFE5B4-AAA8-4223-AF3C-44CE083A6F59}" type="presParOf" srcId="{91018F70-3B7B-48CF-AF74-E1C6791F6363}" destId="{E6F74155-319A-48C6-B105-A3D8632D5816}" srcOrd="0" destOrd="0" presId="urn:microsoft.com/office/officeart/2008/layout/NameandTitleOrganizationalChart"/>
    <dgm:cxn modelId="{EBB4F0C3-9DE4-4569-BED6-EEFA932CF10E}" type="presParOf" srcId="{E6F74155-319A-48C6-B105-A3D8632D5816}" destId="{F6E5A8B9-661C-4C3B-9EA7-2A975886D746}" srcOrd="0" destOrd="0" presId="urn:microsoft.com/office/officeart/2008/layout/NameandTitleOrganizationalChart"/>
    <dgm:cxn modelId="{FDB24960-8591-40D5-8129-3B6C460D4C2A}" type="presParOf" srcId="{E6F74155-319A-48C6-B105-A3D8632D5816}" destId="{9B6F79CF-5FEF-4EE1-9BE7-F089FB3EC368}" srcOrd="1" destOrd="0" presId="urn:microsoft.com/office/officeart/2008/layout/NameandTitleOrganizationalChart"/>
    <dgm:cxn modelId="{BB62E4E5-727E-4B7A-A89C-3599640A3DCA}" type="presParOf" srcId="{E6F74155-319A-48C6-B105-A3D8632D5816}" destId="{1823FA50-CF66-496B-AF42-43F20E79DAB0}" srcOrd="2" destOrd="0" presId="urn:microsoft.com/office/officeart/2008/layout/NameandTitleOrganizationalChart"/>
    <dgm:cxn modelId="{17E2A247-9F22-436D-816B-3F6BB1748B02}" type="presParOf" srcId="{91018F70-3B7B-48CF-AF74-E1C6791F6363}" destId="{7998CF7C-7B12-483F-BFED-7B3D304FC969}" srcOrd="1" destOrd="0" presId="urn:microsoft.com/office/officeart/2008/layout/NameandTitleOrganizationalChart"/>
    <dgm:cxn modelId="{61E9A048-9350-40A5-B2B2-0ABD7881407C}" type="presParOf" srcId="{7998CF7C-7B12-483F-BFED-7B3D304FC969}" destId="{12D731E1-5AF8-411B-9F93-03712FE5AF2B}" srcOrd="0" destOrd="0" presId="urn:microsoft.com/office/officeart/2008/layout/NameandTitleOrganizationalChart"/>
    <dgm:cxn modelId="{7673FFCB-71A9-488F-8870-8422687047B3}" type="presParOf" srcId="{7998CF7C-7B12-483F-BFED-7B3D304FC969}" destId="{711197F4-BC5A-45B2-A3C5-EA2612DA5885}" srcOrd="1" destOrd="0" presId="urn:microsoft.com/office/officeart/2008/layout/NameandTitleOrganizationalChart"/>
    <dgm:cxn modelId="{4778A9CF-F290-4295-953E-9325CA791AA4}" type="presParOf" srcId="{711197F4-BC5A-45B2-A3C5-EA2612DA5885}" destId="{F6C13085-2F21-40BE-A2FB-226B6E0818B6}" srcOrd="0" destOrd="0" presId="urn:microsoft.com/office/officeart/2008/layout/NameandTitleOrganizationalChart"/>
    <dgm:cxn modelId="{041CBB45-65AA-4B0F-9698-2E69308515C7}" type="presParOf" srcId="{F6C13085-2F21-40BE-A2FB-226B6E0818B6}" destId="{ABD9F33D-1F99-48B1-9332-01D89BBDE39F}" srcOrd="0" destOrd="0" presId="urn:microsoft.com/office/officeart/2008/layout/NameandTitleOrganizationalChart"/>
    <dgm:cxn modelId="{3DA14A27-FCFB-4B4C-82C2-0364DEE83EC1}" type="presParOf" srcId="{F6C13085-2F21-40BE-A2FB-226B6E0818B6}" destId="{D6998007-81E8-4C94-9A4F-F154FBB5869E}" srcOrd="1" destOrd="0" presId="urn:microsoft.com/office/officeart/2008/layout/NameandTitleOrganizationalChart"/>
    <dgm:cxn modelId="{A91CE135-8A0B-4CE3-9A23-A5F416483284}" type="presParOf" srcId="{F6C13085-2F21-40BE-A2FB-226B6E0818B6}" destId="{0A56E58C-6BA2-4A83-BD69-01AE997D6563}" srcOrd="2" destOrd="0" presId="urn:microsoft.com/office/officeart/2008/layout/NameandTitleOrganizationalChart"/>
    <dgm:cxn modelId="{D6B3CD81-7B7D-4039-9AF3-7036AA37D953}" type="presParOf" srcId="{711197F4-BC5A-45B2-A3C5-EA2612DA5885}" destId="{FBA09536-0450-4B8B-B2B3-F60996A8D71E}" srcOrd="1" destOrd="0" presId="urn:microsoft.com/office/officeart/2008/layout/NameandTitleOrganizationalChart"/>
    <dgm:cxn modelId="{6DDC7718-9BDF-4699-A0F7-B1205B19AE7C}" type="presParOf" srcId="{711197F4-BC5A-45B2-A3C5-EA2612DA5885}" destId="{0820D746-A4EC-4ADF-B02C-997ACED0F81D}" srcOrd="2" destOrd="0" presId="urn:microsoft.com/office/officeart/2008/layout/NameandTitleOrganizationalChart"/>
    <dgm:cxn modelId="{A120C75E-01C3-447F-9980-74BC92D4817A}" type="presParOf" srcId="{7998CF7C-7B12-483F-BFED-7B3D304FC969}" destId="{71529F01-DBC1-40B7-8EAD-EC53F097B503}" srcOrd="2" destOrd="0" presId="urn:microsoft.com/office/officeart/2008/layout/NameandTitleOrganizationalChart"/>
    <dgm:cxn modelId="{80560503-4F52-4F42-8ECF-82F2C7407F73}" type="presParOf" srcId="{7998CF7C-7B12-483F-BFED-7B3D304FC969}" destId="{8FA17635-85A0-4ED8-B138-A085CD81FEF0}" srcOrd="3" destOrd="0" presId="urn:microsoft.com/office/officeart/2008/layout/NameandTitleOrganizationalChart"/>
    <dgm:cxn modelId="{ADB8B872-0AA3-40AA-9CB5-12D6AE3680AB}" type="presParOf" srcId="{8FA17635-85A0-4ED8-B138-A085CD81FEF0}" destId="{C5E13AA3-27DA-4D20-9905-FF6C30039E50}" srcOrd="0" destOrd="0" presId="urn:microsoft.com/office/officeart/2008/layout/NameandTitleOrganizationalChart"/>
    <dgm:cxn modelId="{61C22FED-76DD-48C5-9AEC-DC53B8CB85BC}" type="presParOf" srcId="{C5E13AA3-27DA-4D20-9905-FF6C30039E50}" destId="{5D97C136-CB8A-4FF6-8619-186836B1E643}" srcOrd="0" destOrd="0" presId="urn:microsoft.com/office/officeart/2008/layout/NameandTitleOrganizationalChart"/>
    <dgm:cxn modelId="{5FEA10B7-B0D2-4E1F-BF48-D5B23DF793C1}" type="presParOf" srcId="{C5E13AA3-27DA-4D20-9905-FF6C30039E50}" destId="{F8BB2ADC-1A04-4926-81E9-BC152702D9FB}" srcOrd="1" destOrd="0" presId="urn:microsoft.com/office/officeart/2008/layout/NameandTitleOrganizationalChart"/>
    <dgm:cxn modelId="{86A1D981-0FF2-4A79-AAF4-5DAE6D18AA1D}" type="presParOf" srcId="{C5E13AA3-27DA-4D20-9905-FF6C30039E50}" destId="{82793793-E790-4175-B718-E0C53154148F}" srcOrd="2" destOrd="0" presId="urn:microsoft.com/office/officeart/2008/layout/NameandTitleOrganizationalChart"/>
    <dgm:cxn modelId="{97984795-79BC-46E9-9E73-DF48796BDFBB}" type="presParOf" srcId="{8FA17635-85A0-4ED8-B138-A085CD81FEF0}" destId="{A79C053A-7E37-44E9-959D-46137FE0F7BD}" srcOrd="1" destOrd="0" presId="urn:microsoft.com/office/officeart/2008/layout/NameandTitleOrganizationalChart"/>
    <dgm:cxn modelId="{056215CC-DD7F-4152-9867-301E85DBA755}" type="presParOf" srcId="{8FA17635-85A0-4ED8-B138-A085CD81FEF0}" destId="{9E92330C-7851-4E34-98D7-96991290496E}" srcOrd="2" destOrd="0" presId="urn:microsoft.com/office/officeart/2008/layout/NameandTitleOrganizationalChart"/>
    <dgm:cxn modelId="{8B9D2B87-F161-4508-BD6C-AC4680608A98}" type="presParOf" srcId="{7998CF7C-7B12-483F-BFED-7B3D304FC969}" destId="{419EF1E7-9D60-4FCD-B073-8A86DB03D2E6}" srcOrd="4" destOrd="0" presId="urn:microsoft.com/office/officeart/2008/layout/NameandTitleOrganizationalChart"/>
    <dgm:cxn modelId="{90B35A2D-F2D5-455C-9E97-B7B1D639FC78}" type="presParOf" srcId="{7998CF7C-7B12-483F-BFED-7B3D304FC969}" destId="{D18CF78C-78D5-4975-A7DE-D954BF6F83B7}" srcOrd="5" destOrd="0" presId="urn:microsoft.com/office/officeart/2008/layout/NameandTitleOrganizationalChart"/>
    <dgm:cxn modelId="{F76712C5-09E4-4CB7-A042-7C14B25D510B}" type="presParOf" srcId="{D18CF78C-78D5-4975-A7DE-D954BF6F83B7}" destId="{111B1980-B692-4702-9D56-BFE83A14EF50}" srcOrd="0" destOrd="0" presId="urn:microsoft.com/office/officeart/2008/layout/NameandTitleOrganizationalChart"/>
    <dgm:cxn modelId="{2239D7C7-1925-408B-A801-49EF2C711299}" type="presParOf" srcId="{111B1980-B692-4702-9D56-BFE83A14EF50}" destId="{1E889B68-C850-4492-A917-D895D701EFED}" srcOrd="0" destOrd="0" presId="urn:microsoft.com/office/officeart/2008/layout/NameandTitleOrganizationalChart"/>
    <dgm:cxn modelId="{BB7D85BD-B9DC-43F2-8112-0863FFC6D754}" type="presParOf" srcId="{111B1980-B692-4702-9D56-BFE83A14EF50}" destId="{A7BECE93-D2C4-4CA9-8FDF-32841473D307}" srcOrd="1" destOrd="0" presId="urn:microsoft.com/office/officeart/2008/layout/NameandTitleOrganizationalChart"/>
    <dgm:cxn modelId="{34A81F3B-DFC2-4FE9-8455-173345A881FD}" type="presParOf" srcId="{111B1980-B692-4702-9D56-BFE83A14EF50}" destId="{D25F0592-012D-4E17-BBCB-CD18BD51DA32}" srcOrd="2" destOrd="0" presId="urn:microsoft.com/office/officeart/2008/layout/NameandTitleOrganizationalChart"/>
    <dgm:cxn modelId="{A9896645-FEF9-411A-AA4F-94CF55CF6CA9}" type="presParOf" srcId="{D18CF78C-78D5-4975-A7DE-D954BF6F83B7}" destId="{560BE752-A529-4845-BADD-EAEFC5F166D8}" srcOrd="1" destOrd="0" presId="urn:microsoft.com/office/officeart/2008/layout/NameandTitleOrganizationalChart"/>
    <dgm:cxn modelId="{5FA022FE-98FC-47B7-82D0-E9A1FE7A2448}" type="presParOf" srcId="{D18CF78C-78D5-4975-A7DE-D954BF6F83B7}" destId="{9523DC94-2D15-43E7-B050-8BD749AD517C}" srcOrd="2" destOrd="0" presId="urn:microsoft.com/office/officeart/2008/layout/NameandTitleOrganizationalChart"/>
    <dgm:cxn modelId="{470D24D0-6C84-4AD5-8504-83701235D300}" type="presParOf" srcId="{7998CF7C-7B12-483F-BFED-7B3D304FC969}" destId="{C2612364-C54E-45D2-8FA1-56B2ADB660E5}" srcOrd="6" destOrd="0" presId="urn:microsoft.com/office/officeart/2008/layout/NameandTitleOrganizationalChart"/>
    <dgm:cxn modelId="{2B5307B4-A476-49BC-86CD-5509129C528D}" type="presParOf" srcId="{7998CF7C-7B12-483F-BFED-7B3D304FC969}" destId="{9D5A47A8-FC27-4BEC-93B9-C2D84EE83A9F}" srcOrd="7" destOrd="0" presId="urn:microsoft.com/office/officeart/2008/layout/NameandTitleOrganizationalChart"/>
    <dgm:cxn modelId="{8D23D5D3-98D5-4E82-9418-8C35429F116D}" type="presParOf" srcId="{9D5A47A8-FC27-4BEC-93B9-C2D84EE83A9F}" destId="{675E241A-85C5-44E0-B695-27B95C63AF67}" srcOrd="0" destOrd="0" presId="urn:microsoft.com/office/officeart/2008/layout/NameandTitleOrganizationalChart"/>
    <dgm:cxn modelId="{A6E42DDE-24B6-4A1E-A9F9-90750EFFB7EF}" type="presParOf" srcId="{675E241A-85C5-44E0-B695-27B95C63AF67}" destId="{EC9E53AF-F1EF-44F2-AFEE-1634036AB936}" srcOrd="0" destOrd="0" presId="urn:microsoft.com/office/officeart/2008/layout/NameandTitleOrganizationalChart"/>
    <dgm:cxn modelId="{780B5C86-2EA0-4ADE-9261-F995AF330341}" type="presParOf" srcId="{675E241A-85C5-44E0-B695-27B95C63AF67}" destId="{7248B3C3-E6FC-457C-8EA0-55EF8B116BA4}" srcOrd="1" destOrd="0" presId="urn:microsoft.com/office/officeart/2008/layout/NameandTitleOrganizationalChart"/>
    <dgm:cxn modelId="{42BD71AF-9259-4BEA-874D-B8419E1BD12D}" type="presParOf" srcId="{675E241A-85C5-44E0-B695-27B95C63AF67}" destId="{ADE759F0-3570-48B3-B5AF-F354FC5C8CE7}" srcOrd="2" destOrd="0" presId="urn:microsoft.com/office/officeart/2008/layout/NameandTitleOrganizationalChart"/>
    <dgm:cxn modelId="{38EA2B4A-49A0-4415-9D5E-B6544F8159D4}" type="presParOf" srcId="{9D5A47A8-FC27-4BEC-93B9-C2D84EE83A9F}" destId="{887B323E-5B51-4CB1-A09F-F5B3B64A418E}" srcOrd="1" destOrd="0" presId="urn:microsoft.com/office/officeart/2008/layout/NameandTitleOrganizationalChart"/>
    <dgm:cxn modelId="{F667FD50-FD16-43FB-B2C6-C4ADA46ABD03}" type="presParOf" srcId="{9D5A47A8-FC27-4BEC-93B9-C2D84EE83A9F}" destId="{AE1F05D4-1ECC-4211-B2C0-FA96A99A2B81}" srcOrd="2" destOrd="0" presId="urn:microsoft.com/office/officeart/2008/layout/NameandTitleOrganizationalChart"/>
    <dgm:cxn modelId="{B0560C35-63D5-4DF3-93C5-79BDD88196DF}" type="presParOf" srcId="{7998CF7C-7B12-483F-BFED-7B3D304FC969}" destId="{065BD970-D2FB-49C0-9FDF-FCE584862581}" srcOrd="8" destOrd="0" presId="urn:microsoft.com/office/officeart/2008/layout/NameandTitleOrganizationalChart"/>
    <dgm:cxn modelId="{DB7CA04A-BB82-44F4-A6DE-D15039873B31}" type="presParOf" srcId="{7998CF7C-7B12-483F-BFED-7B3D304FC969}" destId="{444F76C7-190B-49ED-8EBB-90DAA19F739E}" srcOrd="9" destOrd="0" presId="urn:microsoft.com/office/officeart/2008/layout/NameandTitleOrganizationalChart"/>
    <dgm:cxn modelId="{FE857F86-8996-49A9-8C73-B5646399E692}" type="presParOf" srcId="{444F76C7-190B-49ED-8EBB-90DAA19F739E}" destId="{74DE1CC6-BA29-446B-A469-C1888D4C39CB}" srcOrd="0" destOrd="0" presId="urn:microsoft.com/office/officeart/2008/layout/NameandTitleOrganizationalChart"/>
    <dgm:cxn modelId="{5420F567-BA1F-4D0F-96E2-9457EA2ED6DB}" type="presParOf" srcId="{74DE1CC6-BA29-446B-A469-C1888D4C39CB}" destId="{1C48CB5C-BC17-4D48-93A1-D13D22F6BE8A}" srcOrd="0" destOrd="0" presId="urn:microsoft.com/office/officeart/2008/layout/NameandTitleOrganizationalChart"/>
    <dgm:cxn modelId="{E8FFCD2A-2274-4DD7-920A-2685BC6C165D}" type="presParOf" srcId="{74DE1CC6-BA29-446B-A469-C1888D4C39CB}" destId="{4E35E879-F487-4A50-A6A2-D62472398B8F}" srcOrd="1" destOrd="0" presId="urn:microsoft.com/office/officeart/2008/layout/NameandTitleOrganizationalChart"/>
    <dgm:cxn modelId="{4978EE4C-9656-434E-9F22-38F1C26CB662}" type="presParOf" srcId="{74DE1CC6-BA29-446B-A469-C1888D4C39CB}" destId="{3C588D27-831B-4803-BDEE-FD301E26E1C5}" srcOrd="2" destOrd="0" presId="urn:microsoft.com/office/officeart/2008/layout/NameandTitleOrganizationalChart"/>
    <dgm:cxn modelId="{9478DB32-37E3-4E2F-988D-73F6490EBD89}" type="presParOf" srcId="{444F76C7-190B-49ED-8EBB-90DAA19F739E}" destId="{9F3B086D-0E36-4B71-AAC2-D879AB67F07B}" srcOrd="1" destOrd="0" presId="urn:microsoft.com/office/officeart/2008/layout/NameandTitleOrganizationalChart"/>
    <dgm:cxn modelId="{301F6D0E-906A-4137-9363-B7D3940FF7B2}" type="presParOf" srcId="{444F76C7-190B-49ED-8EBB-90DAA19F739E}" destId="{CCD4F801-FCBF-4878-AEA0-0AD987CAAB4D}" srcOrd="2" destOrd="0" presId="urn:microsoft.com/office/officeart/2008/layout/NameandTitleOrganizationalChart"/>
    <dgm:cxn modelId="{FA172416-74F9-40C3-8317-EB134A8D44E0}" type="presParOf" srcId="{91018F70-3B7B-48CF-AF74-E1C6791F6363}" destId="{C51A7FFB-2B49-40A2-968F-AFE0390C55A0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5BD970-D2FB-49C0-9FDF-FCE584862581}">
      <dsp:nvSpPr>
        <dsp:cNvPr id="0" name=""/>
        <dsp:cNvSpPr/>
      </dsp:nvSpPr>
      <dsp:spPr>
        <a:xfrm>
          <a:off x="6298480" y="2656329"/>
          <a:ext cx="5117013" cy="883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7098"/>
              </a:lnTo>
              <a:lnTo>
                <a:pt x="5117013" y="657098"/>
              </a:lnTo>
              <a:lnTo>
                <a:pt x="5117013" y="883451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612364-C54E-45D2-8FA1-56B2ADB660E5}">
      <dsp:nvSpPr>
        <dsp:cNvPr id="0" name=""/>
        <dsp:cNvSpPr/>
      </dsp:nvSpPr>
      <dsp:spPr>
        <a:xfrm>
          <a:off x="6298480" y="2656329"/>
          <a:ext cx="2635288" cy="851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4853"/>
              </a:lnTo>
              <a:lnTo>
                <a:pt x="2635288" y="624853"/>
              </a:lnTo>
              <a:lnTo>
                <a:pt x="2635288" y="851206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EF1E7-9D60-4FCD-B073-8A86DB03D2E6}">
      <dsp:nvSpPr>
        <dsp:cNvPr id="0" name=""/>
        <dsp:cNvSpPr/>
      </dsp:nvSpPr>
      <dsp:spPr>
        <a:xfrm>
          <a:off x="6230399" y="2656329"/>
          <a:ext cx="91440" cy="851206"/>
        </a:xfrm>
        <a:custGeom>
          <a:avLst/>
          <a:gdLst/>
          <a:ahLst/>
          <a:cxnLst/>
          <a:rect l="0" t="0" r="0" b="0"/>
          <a:pathLst>
            <a:path>
              <a:moveTo>
                <a:pt x="68081" y="0"/>
              </a:moveTo>
              <a:lnTo>
                <a:pt x="68081" y="624853"/>
              </a:lnTo>
              <a:lnTo>
                <a:pt x="45720" y="624853"/>
              </a:lnTo>
              <a:lnTo>
                <a:pt x="45720" y="851206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29F01-DBC1-40B7-8EAD-EC53F097B503}">
      <dsp:nvSpPr>
        <dsp:cNvPr id="0" name=""/>
        <dsp:cNvSpPr/>
      </dsp:nvSpPr>
      <dsp:spPr>
        <a:xfrm>
          <a:off x="3662632" y="2656329"/>
          <a:ext cx="2635848" cy="851206"/>
        </a:xfrm>
        <a:custGeom>
          <a:avLst/>
          <a:gdLst/>
          <a:ahLst/>
          <a:cxnLst/>
          <a:rect l="0" t="0" r="0" b="0"/>
          <a:pathLst>
            <a:path>
              <a:moveTo>
                <a:pt x="2635848" y="0"/>
              </a:moveTo>
              <a:lnTo>
                <a:pt x="2635848" y="624853"/>
              </a:lnTo>
              <a:lnTo>
                <a:pt x="0" y="624853"/>
              </a:lnTo>
              <a:lnTo>
                <a:pt x="0" y="851206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731E1-5AF8-411B-9F93-03712FE5AF2B}">
      <dsp:nvSpPr>
        <dsp:cNvPr id="0" name=""/>
        <dsp:cNvSpPr/>
      </dsp:nvSpPr>
      <dsp:spPr>
        <a:xfrm>
          <a:off x="1538110" y="2656329"/>
          <a:ext cx="4760370" cy="880095"/>
        </a:xfrm>
        <a:custGeom>
          <a:avLst/>
          <a:gdLst/>
          <a:ahLst/>
          <a:cxnLst/>
          <a:rect l="0" t="0" r="0" b="0"/>
          <a:pathLst>
            <a:path>
              <a:moveTo>
                <a:pt x="4760370" y="0"/>
              </a:moveTo>
              <a:lnTo>
                <a:pt x="4760370" y="653742"/>
              </a:lnTo>
              <a:lnTo>
                <a:pt x="0" y="653742"/>
              </a:lnTo>
              <a:lnTo>
                <a:pt x="0" y="880095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5A8B9-661C-4C3B-9EA7-2A975886D746}">
      <dsp:nvSpPr>
        <dsp:cNvPr id="0" name=""/>
        <dsp:cNvSpPr/>
      </dsp:nvSpPr>
      <dsp:spPr>
        <a:xfrm>
          <a:off x="4596641" y="1454036"/>
          <a:ext cx="3403678" cy="12022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3689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Ръководител на проект</a:t>
          </a:r>
          <a:endParaRPr lang="bg-BG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96641" y="1454036"/>
        <a:ext cx="3403678" cy="1202293"/>
      </dsp:txXfrm>
    </dsp:sp>
    <dsp:sp modelId="{9B6F79CF-5FEF-4EE1-9BE7-F089FB3EC368}">
      <dsp:nvSpPr>
        <dsp:cNvPr id="0" name=""/>
        <dsp:cNvSpPr/>
      </dsp:nvSpPr>
      <dsp:spPr>
        <a:xfrm>
          <a:off x="4978105" y="2457840"/>
          <a:ext cx="4019054" cy="7760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Димитрина Маринова </a:t>
          </a:r>
          <a:br>
            <a:rPr lang="bg-BG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bg-BG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Заместник-кмет на Община Смядово </a:t>
          </a:r>
          <a:endParaRPr lang="bg-BG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78105" y="2457840"/>
        <a:ext cx="4019054" cy="776067"/>
      </dsp:txXfrm>
    </dsp:sp>
    <dsp:sp modelId="{ABD9F33D-1F99-48B1-9332-01D89BBDE39F}">
      <dsp:nvSpPr>
        <dsp:cNvPr id="0" name=""/>
        <dsp:cNvSpPr/>
      </dsp:nvSpPr>
      <dsp:spPr>
        <a:xfrm>
          <a:off x="601294" y="3536425"/>
          <a:ext cx="1873632" cy="9700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3689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Счетоводител</a:t>
          </a:r>
          <a:endParaRPr lang="bg-BG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1294" y="3536425"/>
        <a:ext cx="1873632" cy="970084"/>
      </dsp:txXfrm>
    </dsp:sp>
    <dsp:sp modelId="{D6998007-81E8-4C94-9A4F-F154FBB5869E}">
      <dsp:nvSpPr>
        <dsp:cNvPr id="0" name=""/>
        <dsp:cNvSpPr/>
      </dsp:nvSpPr>
      <dsp:spPr>
        <a:xfrm>
          <a:off x="598846" y="4177979"/>
          <a:ext cx="1863310" cy="5545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С. Нонева</a:t>
          </a:r>
          <a:br>
            <a:rPr lang="bg-BG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bg-BG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Директор на Дирекция „ОА</a:t>
          </a:r>
          <a:r>
            <a:rPr lang="bg-BG" sz="1000" b="1" kern="1200" dirty="0" smtClean="0"/>
            <a:t>“</a:t>
          </a:r>
          <a:r>
            <a:rPr lang="bg-BG" sz="900" b="1" kern="1200" dirty="0" smtClean="0"/>
            <a:t>  </a:t>
          </a:r>
          <a:endParaRPr lang="bg-BG" sz="900" b="1" kern="1200" dirty="0"/>
        </a:p>
      </dsp:txBody>
      <dsp:txXfrm>
        <a:off x="598846" y="4177979"/>
        <a:ext cx="1863310" cy="554516"/>
      </dsp:txXfrm>
    </dsp:sp>
    <dsp:sp modelId="{5D97C136-CB8A-4FF6-8619-186836B1E643}">
      <dsp:nvSpPr>
        <dsp:cNvPr id="0" name=""/>
        <dsp:cNvSpPr/>
      </dsp:nvSpPr>
      <dsp:spPr>
        <a:xfrm>
          <a:off x="2725815" y="3507535"/>
          <a:ext cx="1873632" cy="9700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3689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Технически сътрудник</a:t>
          </a:r>
          <a:endParaRPr lang="bg-BG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25815" y="3507535"/>
        <a:ext cx="1873632" cy="970084"/>
      </dsp:txXfrm>
    </dsp:sp>
    <dsp:sp modelId="{F8BB2ADC-1A04-4926-81E9-BC152702D9FB}">
      <dsp:nvSpPr>
        <dsp:cNvPr id="0" name=""/>
        <dsp:cNvSpPr/>
      </dsp:nvSpPr>
      <dsp:spPr>
        <a:xfrm>
          <a:off x="2949764" y="4199585"/>
          <a:ext cx="1885839" cy="5383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М. Ганчева </a:t>
          </a:r>
          <a:br>
            <a:rPr lang="bg-BG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bg-BG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Спец. „Еколог“ </a:t>
          </a:r>
          <a:endParaRPr lang="bg-BG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9764" y="4199585"/>
        <a:ext cx="1885839" cy="538396"/>
      </dsp:txXfrm>
    </dsp:sp>
    <dsp:sp modelId="{1E889B68-C850-4492-A917-D895D701EFED}">
      <dsp:nvSpPr>
        <dsp:cNvPr id="0" name=""/>
        <dsp:cNvSpPr/>
      </dsp:nvSpPr>
      <dsp:spPr>
        <a:xfrm>
          <a:off x="5339302" y="3507535"/>
          <a:ext cx="1873632" cy="9700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3689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Експерт Мониторинг и нередности</a:t>
          </a:r>
          <a:endParaRPr lang="bg-BG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39302" y="3507535"/>
        <a:ext cx="1873632" cy="970084"/>
      </dsp:txXfrm>
    </dsp:sp>
    <dsp:sp modelId="{A7BECE93-D2C4-4CA9-8FDF-32841473D307}">
      <dsp:nvSpPr>
        <dsp:cNvPr id="0" name=""/>
        <dsp:cNvSpPr/>
      </dsp:nvSpPr>
      <dsp:spPr>
        <a:xfrm>
          <a:off x="5632877" y="4337354"/>
          <a:ext cx="1974166" cy="4239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И. Кюркчиев </a:t>
          </a:r>
          <a:br>
            <a:rPr lang="bg-BG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bg-BG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Заместник-кмет на Община Смядово </a:t>
          </a:r>
          <a:endParaRPr lang="bg-BG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32877" y="4337354"/>
        <a:ext cx="1974166" cy="423929"/>
      </dsp:txXfrm>
    </dsp:sp>
    <dsp:sp modelId="{EC9E53AF-F1EF-44F2-AFEE-1634036AB936}">
      <dsp:nvSpPr>
        <dsp:cNvPr id="0" name=""/>
        <dsp:cNvSpPr/>
      </dsp:nvSpPr>
      <dsp:spPr>
        <a:xfrm>
          <a:off x="7996953" y="3507535"/>
          <a:ext cx="1873632" cy="9700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3689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Експерт Публичност</a:t>
          </a:r>
          <a:endParaRPr lang="bg-BG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96953" y="3507535"/>
        <a:ext cx="1873632" cy="970084"/>
      </dsp:txXfrm>
    </dsp:sp>
    <dsp:sp modelId="{7248B3C3-E6FC-457C-8EA0-55EF8B116BA4}">
      <dsp:nvSpPr>
        <dsp:cNvPr id="0" name=""/>
        <dsp:cNvSpPr/>
      </dsp:nvSpPr>
      <dsp:spPr>
        <a:xfrm>
          <a:off x="8190793" y="4328491"/>
          <a:ext cx="2067939" cy="5070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Инж. К. Русева </a:t>
          </a:r>
          <a:br>
            <a:rPr lang="bg-BG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bg-BG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Гл. специалист в Дирекция „СА</a:t>
          </a:r>
          <a:r>
            <a:rPr lang="bg-BG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endParaRPr lang="bg-BG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90793" y="4328491"/>
        <a:ext cx="2067939" cy="507007"/>
      </dsp:txXfrm>
    </dsp:sp>
    <dsp:sp modelId="{1C48CB5C-BC17-4D48-93A1-D13D22F6BE8A}">
      <dsp:nvSpPr>
        <dsp:cNvPr id="0" name=""/>
        <dsp:cNvSpPr/>
      </dsp:nvSpPr>
      <dsp:spPr>
        <a:xfrm>
          <a:off x="10478677" y="3539781"/>
          <a:ext cx="1873632" cy="9700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3689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Юрист на проекта  </a:t>
          </a:r>
          <a:endParaRPr lang="bg-BG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478677" y="3539781"/>
        <a:ext cx="1873632" cy="970084"/>
      </dsp:txXfrm>
    </dsp:sp>
    <dsp:sp modelId="{4E35E879-F487-4A50-A6A2-D62472398B8F}">
      <dsp:nvSpPr>
        <dsp:cNvPr id="0" name=""/>
        <dsp:cNvSpPr/>
      </dsp:nvSpPr>
      <dsp:spPr>
        <a:xfrm>
          <a:off x="10734941" y="4336760"/>
          <a:ext cx="1647940" cy="4964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Адв. Т. Илиев в ШАК</a:t>
          </a:r>
          <a:endParaRPr lang="bg-BG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34941" y="4336760"/>
        <a:ext cx="1647940" cy="496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FE2D6-3B7A-4438-9D60-D558932DA7B0}" type="datetimeFigureOut">
              <a:rPr lang="bg-BG" smtClean="0"/>
              <a:t>24.10.2022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54381-1E4E-4B30-AB61-63DF7938CCB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51821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84FB-E943-4987-BCB0-D1214D664DDE}" type="datetime1">
              <a:rPr lang="bg-BG" smtClean="0"/>
              <a:t>24.10.2022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3D84-382A-48D8-A77D-E5AA80D6C94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01505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854B-BAAA-4C1A-ACAC-ADBA0C42C538}" type="datetime1">
              <a:rPr lang="bg-BG" smtClean="0"/>
              <a:t>24.10.2022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3D84-382A-48D8-A77D-E5AA80D6C94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47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74031-62CD-442E-9FC4-1237B39D4B3E}" type="datetime1">
              <a:rPr lang="bg-BG" smtClean="0"/>
              <a:t>24.10.2022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3D84-382A-48D8-A77D-E5AA80D6C945}" type="slidenum">
              <a:rPr lang="bg-BG" smtClean="0"/>
              <a:t>‹#›</a:t>
            </a:fld>
            <a:endParaRPr lang="bg-BG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5070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A115-EA01-4F58-8064-86C85B95CD84}" type="datetime1">
              <a:rPr lang="bg-BG" smtClean="0"/>
              <a:t>24.10.2022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3D84-382A-48D8-A77D-E5AA80D6C94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63570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D7ED-4BA4-4734-B700-5BA29C756476}" type="datetime1">
              <a:rPr lang="bg-BG" smtClean="0"/>
              <a:t>24.10.2022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3D84-382A-48D8-A77D-E5AA80D6C945}" type="slidenum">
              <a:rPr lang="bg-BG" smtClean="0"/>
              <a:t>‹#›</a:t>
            </a:fld>
            <a:endParaRPr lang="bg-BG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3500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AC87-837B-41CB-8E6B-5A7684B8184E}" type="datetime1">
              <a:rPr lang="bg-BG" smtClean="0"/>
              <a:t>24.10.2022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3D84-382A-48D8-A77D-E5AA80D6C94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38718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3309-F0DC-4113-AA85-E054157A5089}" type="datetime1">
              <a:rPr lang="bg-BG" smtClean="0"/>
              <a:t>24.10.2022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3D84-382A-48D8-A77D-E5AA80D6C94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0737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8AE8-A4B2-4936-84DF-D2A91960798D}" type="datetime1">
              <a:rPr lang="bg-BG" smtClean="0"/>
              <a:t>24.10.2022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3D84-382A-48D8-A77D-E5AA80D6C94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01418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9D94-E881-4074-A4F8-7788E7F19AE8}" type="datetime1">
              <a:rPr lang="bg-BG" smtClean="0"/>
              <a:t>24.10.2022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3D84-382A-48D8-A77D-E5AA80D6C94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84365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958F-8B08-4BB2-99EF-11AE1898AEBE}" type="datetime1">
              <a:rPr lang="bg-BG" smtClean="0"/>
              <a:t>24.10.2022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3D84-382A-48D8-A77D-E5AA80D6C94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2164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2921-D15E-471D-BC69-1A69BDA5E185}" type="datetime1">
              <a:rPr lang="bg-BG" smtClean="0"/>
              <a:t>24.10.2022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3D84-382A-48D8-A77D-E5AA80D6C94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4642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5616-9891-4641-8923-A550078C6100}" type="datetime1">
              <a:rPr lang="bg-BG" smtClean="0"/>
              <a:t>24.10.2022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3D84-382A-48D8-A77D-E5AA80D6C94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8587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596EF-00BA-4B30-8584-88B397E9CC8A}" type="datetime1">
              <a:rPr lang="bg-BG" smtClean="0"/>
              <a:t>24.10.2022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3D84-382A-48D8-A77D-E5AA80D6C94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1937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B0F3-7D49-4792-A63C-9511AA167E00}" type="datetime1">
              <a:rPr lang="bg-BG" smtClean="0"/>
              <a:t>24.10.2022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3D84-382A-48D8-A77D-E5AA80D6C94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59213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00D3-6169-47AE-A980-0F76BAF91F57}" type="datetime1">
              <a:rPr lang="bg-BG" smtClean="0"/>
              <a:t>24.10.2022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3D84-382A-48D8-A77D-E5AA80D6C94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55933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0520-975D-446F-8496-6E737F436E77}" type="datetime1">
              <a:rPr lang="bg-BG" smtClean="0"/>
              <a:t>24.10.2022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3D84-382A-48D8-A77D-E5AA80D6C94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3830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B65B5-02A5-4500-8A44-A36AB566A260}" type="datetime1">
              <a:rPr lang="bg-BG" smtClean="0"/>
              <a:t>24.10.2022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7B93D84-382A-48D8-A77D-E5AA80D6C94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3322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funds.b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funds.bg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ufunds.b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funds.b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eufunds.b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hyperlink" Target="http://www.eufunds.b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eufunds.b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eufunds.b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eufunds.bg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hyperlink" Target="http://www.eufunds.bg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Layout" Target="../diagrams/layout1.xml"/><Relationship Id="rId7" Type="http://schemas.openxmlformats.org/officeDocument/2006/relationships/hyperlink" Target="http://www.eufunds.bg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4" t="18355" r="2235"/>
          <a:stretch/>
        </p:blipFill>
        <p:spPr>
          <a:xfrm>
            <a:off x="786738" y="1515291"/>
            <a:ext cx="8683833" cy="4609942"/>
          </a:xfrm>
          <a:prstGeom prst="rect">
            <a:avLst/>
          </a:prstGeom>
        </p:spPr>
      </p:pic>
      <p:pic>
        <p:nvPicPr>
          <p:cNvPr id="5" name="Картина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89" y="342365"/>
            <a:ext cx="8046721" cy="88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09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955556" y="2628204"/>
            <a:ext cx="10371910" cy="3606453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 5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«Осъществяване на дейности по информация, комуникация и визуализация на проекта»	</a:t>
            </a:r>
          </a:p>
          <a:p>
            <a:pPr marL="0" indent="0" algn="just">
              <a:buNone/>
            </a:pP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Дейностите, ще се извършват по време на реалното изпълнение на проекта. Предвидените мерки за информация и публичност ще бъдат изпълнени изцяло в съответствие с Насоките за информация и комуникация на проекти, финансирани по ОП „Околна среда 2014 – 2020 г.“, Националната комуникационна стратегия и Единния наръчник на бенефициента за прилагане на правилата за информация и комуникация 2014 – 2020 г. </a:t>
            </a: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617" y="1678295"/>
            <a:ext cx="8614395" cy="617087"/>
          </a:xfrm>
          <a:prstGeom prst="rect">
            <a:avLst/>
          </a:prstGeom>
        </p:spPr>
      </p:pic>
      <p:sp>
        <p:nvSpPr>
          <p:cNvPr id="7" name="Правоъгълник 6"/>
          <p:cNvSpPr/>
          <p:nvPr/>
        </p:nvSpPr>
        <p:spPr>
          <a:xfrm>
            <a:off x="573798" y="5905947"/>
            <a:ext cx="1107237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bg-BG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-----------------------------------------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www.eufunds.bg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-------------</a:t>
            </a:r>
            <a:r>
              <a:rPr lang="bg-BG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---------------------</a:t>
            </a:r>
            <a:r>
              <a:rPr lang="en-US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--------------------------</a:t>
            </a:r>
            <a:endParaRPr lang="bg-BG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bg-BG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 № BG16M1OP002-2.009-0064-C01 „Ефективно управление на отпадъците в община Смядово“, финансиран от Оперативна програма „Околна среда“, съфинансирана от Европейския съюз чрез Европейските структурни и инвестиционни  фондове</a:t>
            </a:r>
            <a:r>
              <a:rPr lang="bg-BG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bg-BG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Картина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177" y="290114"/>
            <a:ext cx="8596668" cy="10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52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103" y="212599"/>
            <a:ext cx="8602202" cy="883997"/>
          </a:xfrm>
          <a:prstGeom prst="rect">
            <a:avLst/>
          </a:prstGeom>
        </p:spPr>
      </p:pic>
      <p:sp>
        <p:nvSpPr>
          <p:cNvPr id="6" name="Правоъгълник с два скосени срещуположни ъгъла 5"/>
          <p:cNvSpPr/>
          <p:nvPr/>
        </p:nvSpPr>
        <p:spPr>
          <a:xfrm>
            <a:off x="1895637" y="1307003"/>
            <a:ext cx="8596668" cy="39116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1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ИНДИКАТОРИ ЗА ИЗПЪЛНЕНИЕ:</a:t>
            </a:r>
            <a:endParaRPr lang="bg-BG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931817" y="1820944"/>
            <a:ext cx="112601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Реализирани демонстрационни проекти:</a:t>
            </a:r>
          </a:p>
          <a:p>
            <a:pPr algn="just"/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bg-BG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 стойност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bg-BG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бр. </a:t>
            </a:r>
          </a:p>
          <a:p>
            <a:pPr marL="342900" indent="-342900" algn="just">
              <a:buFontTx/>
              <a:buChar char="-"/>
            </a:pP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 кампании за популяризиране на резултатите от демонстрационните проекти:</a:t>
            </a:r>
          </a:p>
          <a:p>
            <a:pPr algn="just"/>
            <a:r>
              <a:rPr lang="bg-BG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Целева стойност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bg-BG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бр.</a:t>
            </a:r>
          </a:p>
          <a:p>
            <a:pPr marL="342900" indent="-342900" algn="just">
              <a:buFontTx/>
              <a:buChar char="-"/>
            </a:pP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до които ще бъдат разпространени резултатите от демонстрационния проект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bg-BG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 стойност – 320 бр.</a:t>
            </a:r>
          </a:p>
          <a:p>
            <a:pPr marL="342900" indent="-342900" algn="just">
              <a:buFontTx/>
              <a:buChar char="-"/>
            </a:pP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които пряко ще бъдат обхванати от резултатите от демонстрационните мерки:</a:t>
            </a:r>
          </a:p>
          <a:p>
            <a:pPr algn="just"/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bg-BG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 стойност – 460 бр.</a:t>
            </a:r>
          </a:p>
          <a:p>
            <a:endPara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625535" y="6049358"/>
            <a:ext cx="1107237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bg-BG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-----------------------------------------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www.eufunds.bg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-------------</a:t>
            </a:r>
            <a:r>
              <a:rPr lang="bg-BG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---------------------</a:t>
            </a:r>
            <a:r>
              <a:rPr lang="en-US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--------------------------</a:t>
            </a:r>
            <a:endParaRPr lang="bg-BG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bg-BG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 № BG16M1OP002-2.009-0064-C01 „Ефективно управление на отпадъците в община Смядово“, финансиран от Оперативна програма „Околна среда“, съфинансирана от Европейския съюз чрез Европейските структурни и инвестиционни  фондове</a:t>
            </a:r>
            <a:r>
              <a:rPr lang="bg-BG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bg-BG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авоъгълник с два скосени срещуположни ъгъла 8"/>
          <p:cNvSpPr/>
          <p:nvPr/>
        </p:nvSpPr>
        <p:spPr>
          <a:xfrm>
            <a:off x="2085455" y="4486298"/>
            <a:ext cx="8596668" cy="393937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1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 ЗА РЕЗУЛТАТ:</a:t>
            </a:r>
            <a:endParaRPr lang="bg-BG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1112542" y="5001801"/>
            <a:ext cx="10542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битови отпадъци, които са били предотвратени, разделно събрани и/или рециклирани, или подготвени за повторна употреба в резултат от изпълнението на проекта: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 стойност – 380,00 т./год</a:t>
            </a:r>
          </a:p>
        </p:txBody>
      </p:sp>
    </p:spTree>
    <p:extLst>
      <p:ext uri="{BB962C8B-B14F-4D97-AF65-F5344CB8AC3E}">
        <p14:creationId xmlns:p14="http://schemas.microsoft.com/office/powerpoint/2010/main" val="185306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05" y="121805"/>
            <a:ext cx="8602202" cy="883997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73" r="-529" b="33143"/>
          <a:stretch/>
        </p:blipFill>
        <p:spPr>
          <a:xfrm>
            <a:off x="1992935" y="2222318"/>
            <a:ext cx="7568612" cy="3298222"/>
          </a:xfrm>
          <a:prstGeom prst="rect">
            <a:avLst/>
          </a:prstGeom>
        </p:spPr>
      </p:pic>
      <p:sp>
        <p:nvSpPr>
          <p:cNvPr id="7" name="Текстово поле 6"/>
          <p:cNvSpPr txBox="1"/>
          <p:nvPr/>
        </p:nvSpPr>
        <p:spPr>
          <a:xfrm>
            <a:off x="1712223" y="5520540"/>
            <a:ext cx="8415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ВНИМАНИЕТО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bg-BG" sz="2400" dirty="0" smtClean="0"/>
              <a:t> </a:t>
            </a:r>
            <a:endParaRPr lang="bg-BG" sz="2400" dirty="0"/>
          </a:p>
        </p:txBody>
      </p:sp>
      <p:sp>
        <p:nvSpPr>
          <p:cNvPr id="8" name="Правоъгълник 7"/>
          <p:cNvSpPr/>
          <p:nvPr/>
        </p:nvSpPr>
        <p:spPr>
          <a:xfrm>
            <a:off x="1812663" y="1206655"/>
            <a:ext cx="79291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000" dirty="0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BG16M1OP002-2.009-0064</a:t>
            </a:r>
            <a:endParaRPr lang="bg-BG" sz="2000" dirty="0">
              <a:solidFill>
                <a:srgbClr val="00206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b="1" dirty="0">
                <a:solidFill>
                  <a:srgbClr val="0070C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„ЕФЕКТИВНО УПРАВЛЕНИЕ НА ОТПАДЪЦИТЕ В </a:t>
            </a:r>
            <a:endParaRPr lang="en-US" sz="2000" b="1" dirty="0">
              <a:solidFill>
                <a:srgbClr val="0070C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sz="2000" b="1" dirty="0">
                <a:solidFill>
                  <a:srgbClr val="0070C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ОБЩИНА СМЯДОВО“</a:t>
            </a:r>
          </a:p>
        </p:txBody>
      </p:sp>
      <p:sp>
        <p:nvSpPr>
          <p:cNvPr id="11" name="Правоъгълник 10"/>
          <p:cNvSpPr/>
          <p:nvPr/>
        </p:nvSpPr>
        <p:spPr>
          <a:xfrm>
            <a:off x="503744" y="5965448"/>
            <a:ext cx="1107237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bg-BG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-----------------------------------------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www.eufunds.bg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-------------</a:t>
            </a:r>
            <a:r>
              <a:rPr lang="bg-BG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---------------------</a:t>
            </a:r>
            <a:r>
              <a:rPr lang="en-US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--------------------------</a:t>
            </a:r>
            <a:endParaRPr lang="bg-BG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bg-BG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 № BG16M1OP002-2.009-0064-C01 „Ефективно управление на отпадъците в община Смядово“, финансиран от Оперативна програма „Околна среда“, съфинансирана от Европейския съюз чрез Европейските структурни и инвестиционни  фондове</a:t>
            </a:r>
            <a:r>
              <a:rPr lang="bg-BG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bg-BG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71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Картина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9536" y="5571059"/>
            <a:ext cx="1292464" cy="1292464"/>
          </a:xfrm>
          <a:prstGeom prst="rect">
            <a:avLst/>
          </a:prstGeom>
        </p:spPr>
      </p:pic>
      <p:sp>
        <p:nvSpPr>
          <p:cNvPr id="8" name="Текстово поле 7"/>
          <p:cNvSpPr txBox="1"/>
          <p:nvPr/>
        </p:nvSpPr>
        <p:spPr>
          <a:xfrm>
            <a:off x="47306" y="1551541"/>
            <a:ext cx="11805558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 smtClean="0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BG16M1OP002-2.009-0064</a:t>
            </a:r>
            <a:endParaRPr lang="bg-BG" sz="2800" dirty="0" smtClean="0">
              <a:solidFill>
                <a:srgbClr val="00206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b="1" dirty="0" smtClean="0">
                <a:solidFill>
                  <a:srgbClr val="0070C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„ЕФЕКТИВНО </a:t>
            </a:r>
            <a:r>
              <a:rPr lang="bg-BG" sz="2800" b="1" dirty="0">
                <a:solidFill>
                  <a:srgbClr val="0070C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НА ОТПАДЪЦИТЕ В </a:t>
            </a:r>
            <a:endParaRPr lang="en-US" sz="2800" b="1" dirty="0" smtClean="0">
              <a:solidFill>
                <a:srgbClr val="0070C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sz="2800" b="1" dirty="0" smtClean="0">
                <a:solidFill>
                  <a:srgbClr val="0070C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ОБЩИНА </a:t>
            </a:r>
            <a:r>
              <a:rPr lang="bg-BG" sz="2800" b="1" dirty="0">
                <a:solidFill>
                  <a:srgbClr val="0070C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СМЯДОВО</a:t>
            </a:r>
            <a:r>
              <a:rPr lang="bg-BG" sz="2800" b="1" dirty="0" smtClean="0">
                <a:solidFill>
                  <a:srgbClr val="0070C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pPr algn="ctr"/>
            <a:endParaRPr lang="bg-BG" sz="2800" b="1" dirty="0" smtClean="0">
              <a:solidFill>
                <a:srgbClr val="0070C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Финансиран по 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Административен Договор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BG16M1OP002-2.009-0064-C0</a:t>
            </a:r>
            <a:r>
              <a:rPr 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/24.2.2022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b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предоставяне на безвъзмездна финансова помощ по оперативна програма „Околна среда 2014 – 2020 г.“, съфинансирана от Европейския фонд за регионално развитие и Кохезионния фонд на Европейския съюз по процедура,</a:t>
            </a:r>
          </a:p>
          <a:p>
            <a:pPr algn="ctr">
              <a:spcAft>
                <a:spcPts val="0"/>
              </a:spcAft>
            </a:pP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чрез подбор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BG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16М1ОП002-2.009 </a:t>
            </a:r>
            <a:r>
              <a:rPr lang="bg-BG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„Изпълнение на демонстрационни проекти в областта на управлението на отпадъците“  </a:t>
            </a:r>
          </a:p>
          <a:p>
            <a:pPr algn="ctr">
              <a:spcAft>
                <a:spcPts val="0"/>
              </a:spcAft>
            </a:pPr>
            <a:r>
              <a:rPr lang="bg-BG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-----------------------------------------</a:t>
            </a:r>
            <a:r>
              <a:rPr lang="en-US" i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www.eufunds.bg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-------------</a:t>
            </a:r>
            <a:r>
              <a:rPr lang="bg-BG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---------------------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--------------------------</a:t>
            </a:r>
            <a:endParaRPr lang="bg-BG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bg-BG" sz="28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bg-BG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 smtClean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 smtClean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авоъгълник 1"/>
          <p:cNvSpPr/>
          <p:nvPr/>
        </p:nvSpPr>
        <p:spPr>
          <a:xfrm>
            <a:off x="367645" y="6287678"/>
            <a:ext cx="112340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bg-BG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 № BG16M1OP002-2.009-0064-C01 „Ефективно управление на отпадъците в община Смядово“, финансиран от Оперативна програма „Околна среда“, съфинансирана от Европейския съюз чрез Европейските структурни и инвестиционни  фондове.</a:t>
            </a:r>
            <a:endParaRPr lang="bg-BG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Картина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32" y="307688"/>
            <a:ext cx="8046721" cy="88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26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 поле 7"/>
          <p:cNvSpPr txBox="1"/>
          <p:nvPr/>
        </p:nvSpPr>
        <p:spPr>
          <a:xfrm>
            <a:off x="1260698" y="1516391"/>
            <a:ext cx="97021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БЕНЕФИЦИЕНТ НА ПРОЕКТА: </a:t>
            </a:r>
            <a:r>
              <a:rPr lang="bg-BG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ОБЩИНА </a:t>
            </a:r>
            <a:r>
              <a:rPr lang="bg-BG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СМЯДОВО</a:t>
            </a:r>
          </a:p>
          <a:p>
            <a:pPr algn="ctr"/>
            <a:r>
              <a:rPr lang="bg-BG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Партньор: Сдружение „Асоциация на еколозите от общините в България (АСЕКОБ)</a:t>
            </a:r>
          </a:p>
          <a:p>
            <a:pPr algn="ctr"/>
            <a:r>
              <a:rPr lang="bg-B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bg-B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bg-B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bg-B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bg-B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bg-B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bg-B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bg-B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bg-B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bg-B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bg-B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bg-B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bg-B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682769"/>
              </p:ext>
            </p:extLst>
          </p:nvPr>
        </p:nvGraphicFramePr>
        <p:xfrm>
          <a:off x="184498" y="2737592"/>
          <a:ext cx="11854542" cy="2081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8686">
                  <a:extLst>
                    <a:ext uri="{9D8B030D-6E8A-4147-A177-3AD203B41FA5}">
                      <a16:colId xmlns:a16="http://schemas.microsoft.com/office/drawing/2014/main" val="1984277404"/>
                    </a:ext>
                  </a:extLst>
                </a:gridCol>
                <a:gridCol w="3045856">
                  <a:extLst>
                    <a:ext uri="{9D8B030D-6E8A-4147-A177-3AD203B41FA5}">
                      <a16:colId xmlns:a16="http://schemas.microsoft.com/office/drawing/2014/main" val="41460282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bg-BG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</a:t>
                      </a:r>
                      <a:r>
                        <a:rPr lang="bg-BG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СТОЙНОСТ НА ПРОЕКТА, в. т.ч. </a:t>
                      </a:r>
                      <a:endParaRPr lang="bg-BG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390 178,43 лв.</a:t>
                      </a:r>
                      <a:endParaRPr lang="bg-BG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34757"/>
                  </a:ext>
                </a:extLst>
              </a:tr>
              <a:tr h="8428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000" b="0" dirty="0" smtClean="0"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 от Европейския съюз,</a:t>
                      </a:r>
                      <a:r>
                        <a:rPr lang="bg-BG" sz="2000" b="0" baseline="0" dirty="0" smtClean="0"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предоставена чрез Европейския фонд за регионално развитие </a:t>
                      </a:r>
                      <a:r>
                        <a:rPr lang="bg-BG" sz="2000" b="0" dirty="0" smtClean="0"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(ЕФРР): 85%</a:t>
                      </a:r>
                      <a:endParaRPr lang="bg-BG" sz="2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000" b="0" dirty="0" smtClean="0"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331 651,67 лв.</a:t>
                      </a:r>
                      <a:endParaRPr lang="bg-BG" sz="2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2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460340"/>
                  </a:ext>
                </a:extLst>
              </a:tr>
              <a:tr h="8428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000" b="0" dirty="0" smtClean="0"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Национално съ-финансиране, предоставено чрез Държавния бюджет на Република България: 15%</a:t>
                      </a:r>
                      <a:endParaRPr lang="bg-BG" sz="2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000" b="0" dirty="0" smtClean="0"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58 526,76 лв.</a:t>
                      </a:r>
                      <a:endParaRPr lang="bg-BG" sz="2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bg-BG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871518"/>
                  </a:ext>
                </a:extLst>
              </a:tr>
            </a:tbl>
          </a:graphicData>
        </a:graphic>
      </p:graphicFrame>
      <p:sp>
        <p:nvSpPr>
          <p:cNvPr id="2" name="Текстово поле 1"/>
          <p:cNvSpPr txBox="1"/>
          <p:nvPr/>
        </p:nvSpPr>
        <p:spPr>
          <a:xfrm>
            <a:off x="994131" y="5021631"/>
            <a:ext cx="1074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на проекта: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24.2.2022 г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Край на проекта: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24.1.2024 г</a:t>
            </a:r>
            <a:r>
              <a:rPr lang="bg-BG" dirty="0" smtClean="0"/>
              <a:t>.</a:t>
            </a:r>
            <a:endParaRPr lang="bg-BG" dirty="0"/>
          </a:p>
        </p:txBody>
      </p:sp>
      <p:sp>
        <p:nvSpPr>
          <p:cNvPr id="3" name="Правоъгълник 2"/>
          <p:cNvSpPr/>
          <p:nvPr/>
        </p:nvSpPr>
        <p:spPr>
          <a:xfrm>
            <a:off x="575583" y="5685421"/>
            <a:ext cx="1107237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bg-BG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-----------------------------------------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www.eufunds.bg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-------------</a:t>
            </a:r>
            <a:r>
              <a:rPr lang="bg-BG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---------------------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--------------------------</a:t>
            </a:r>
            <a:endParaRPr lang="bg-BG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bg-BG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 № BG16M1OP002-2.009-0064-C01 „Ефективно управление на отпадъците в община Смядово“, финансиран от Оперативна програма „Околна среда“, съфинансирана от Европейския съюз чрез Европейските структурни и инвестиционни  фондове</a:t>
            </a:r>
            <a:r>
              <a:rPr lang="bg-BG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bg-BG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Картина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34" y="277051"/>
            <a:ext cx="8046721" cy="88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622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Картина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893" y="1828801"/>
            <a:ext cx="5538107" cy="3843942"/>
          </a:xfrm>
          <a:prstGeom prst="rect">
            <a:avLst/>
          </a:prstGeom>
        </p:spPr>
      </p:pic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352082" y="1624033"/>
            <a:ext cx="6473261" cy="435875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Демонстрационният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проект, предвижда ползване на добри практики от успешно изпълнени проекти, реализирани и приключени с постигнати резултати на друго място. </a:t>
            </a:r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Ще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бъдат приложени практики за намаляване на въздействието върху околната среда чрез: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дейности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предотвратяване на образуването на битови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отпадъци;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дейности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подготовка на отпадъците за повторна употреба, с цел намаляване на количеството битови отпадъци за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депониране;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3157" y="162403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pic>
        <p:nvPicPr>
          <p:cNvPr id="2049" name="Картина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0" t="26317" r="30263" b="28618"/>
          <a:stretch>
            <a:fillRect/>
          </a:stretch>
        </p:blipFill>
        <p:spPr bwMode="auto">
          <a:xfrm rot="19086008">
            <a:off x="11160476" y="5765359"/>
            <a:ext cx="871867" cy="95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авоъгълник 7"/>
          <p:cNvSpPr/>
          <p:nvPr/>
        </p:nvSpPr>
        <p:spPr>
          <a:xfrm>
            <a:off x="549457" y="5683666"/>
            <a:ext cx="1107237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bg-BG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-----------------------------------------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www.eufunds.bg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-------------</a:t>
            </a:r>
            <a:r>
              <a:rPr lang="bg-BG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---------------------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--------------------------</a:t>
            </a:r>
            <a:endParaRPr lang="bg-BG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bg-BG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 № BG16M1OP002-2.009-0064-C01 „Ефективно управление на отпадъците в община Смядово“, финансиран от Оперативна програма „Околна среда“, съфинансирана от Европейския съюз чрез Европейските структурни и инвестиционни  фондове</a:t>
            </a:r>
            <a:r>
              <a:rPr lang="bg-BG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bg-BG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Картина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281" y="290257"/>
            <a:ext cx="8046721" cy="88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42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с два скосени срещуположни ъгъла 3"/>
          <p:cNvSpPr/>
          <p:nvPr/>
        </p:nvSpPr>
        <p:spPr>
          <a:xfrm>
            <a:off x="1843177" y="1380560"/>
            <a:ext cx="8596668" cy="527507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 НА ПРОЕКТА: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522514" y="2398957"/>
            <a:ext cx="11025052" cy="4163576"/>
          </a:xfrm>
        </p:spPr>
        <p:txBody>
          <a:bodyPr>
            <a:normAutofit/>
          </a:bodyPr>
          <a:lstStyle/>
          <a:p>
            <a:pPr algn="just">
              <a:buClrTx/>
            </a:pPr>
            <a:r>
              <a:rPr 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Намаляване на количеството на депонираните битови отпадъци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ClrTx/>
            </a:pPr>
            <a:r>
              <a:rPr 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Въвеждане на мерки </a:t>
            </a:r>
            <a:r>
              <a:rPr 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предотвратяване образуването на </a:t>
            </a:r>
            <a:r>
              <a:rPr 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отпадъците, подготовка </a:t>
            </a:r>
            <a:r>
              <a:rPr 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повторна употреба или за рециклиране на битовите </a:t>
            </a:r>
            <a:r>
              <a:rPr 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отпадъци, </a:t>
            </a:r>
            <a:r>
              <a:rPr 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 постигане на целите по чл.31, ал.1 на Закона за управление на </a:t>
            </a:r>
            <a:r>
              <a:rPr 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отпадъците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ClrTx/>
            </a:pPr>
            <a:r>
              <a:rPr 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Намаляване генерирането на отпадъци на глава от населението, </a:t>
            </a:r>
            <a:r>
              <a:rPr 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чрез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предотвратяване </a:t>
            </a:r>
            <a:r>
              <a:rPr 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образуването им, рециклиране и повторно използване</a:t>
            </a:r>
            <a:r>
              <a:rPr 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</a:pPr>
            <a:r>
              <a:rPr 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Повишаване осведомеността и общественото самосъзнание за спазване на йерархията за управление на битовите отпадъци и провеждане на инициативите за предотвратяване на отпадъците и за увеличаване на участието на гражданите в разделно </a:t>
            </a:r>
            <a:r>
              <a:rPr 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събиране.</a:t>
            </a:r>
            <a:endParaRPr lang="bg-BG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</a:pPr>
            <a:endParaRPr lang="bg-BG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605326" y="5964928"/>
            <a:ext cx="1107237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bg-BG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-----------------------------------------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www.eufunds.bg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-------------</a:t>
            </a:r>
            <a:r>
              <a:rPr lang="bg-BG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---------------------</a:t>
            </a:r>
            <a:r>
              <a:rPr lang="en-US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--------------------------</a:t>
            </a:r>
            <a:endParaRPr lang="bg-BG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bg-BG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 № BG16M1OP002-2.009-0064-C01 „Ефективно управление на отпадъците в община Смядово“, финансиран от Оперативна програма „Околна среда“, съфинансирана от Европейския съюз чрез Европейските структурни и инвестиционни  фондове</a:t>
            </a:r>
            <a:r>
              <a:rPr lang="bg-BG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bg-BG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Картина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177" y="290114"/>
            <a:ext cx="8596668" cy="88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2342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792214" y="2230505"/>
            <a:ext cx="1076432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реализиране на заложените цели, ще бъдат реализирани следните дейности:</a:t>
            </a:r>
          </a:p>
          <a:p>
            <a:pPr algn="just"/>
            <a:r>
              <a:rPr lang="bg-B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 1</a:t>
            </a:r>
            <a:r>
              <a:rPr 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bg-BG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„Подготовка на демонстрационен проект“</a:t>
            </a:r>
          </a:p>
          <a:p>
            <a:pPr marL="0" indent="0" algn="just">
              <a:buNone/>
            </a:pPr>
            <a:r>
              <a:rPr lang="bg-BG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Поддейност 1.1</a:t>
            </a:r>
            <a:r>
              <a:rPr 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„Разработване на обосновка за демонстрационен проект за проучване, съпоставка и анализ за приложимостта на добри практики, изпълнени вече успешно на друго място</a:t>
            </a:r>
            <a:r>
              <a:rPr 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“;</a:t>
            </a:r>
            <a:endParaRPr lang="bg-BG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g-BG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Поддейност 1.2</a:t>
            </a:r>
            <a:r>
              <a:rPr 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„Проектиране на център за поправка и повторна </a:t>
            </a:r>
            <a:r>
              <a:rPr 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употреба“;</a:t>
            </a:r>
            <a:endParaRPr lang="bg-BG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g-BG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Поддейност 1.3</a:t>
            </a:r>
            <a:r>
              <a:rPr 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„Провеждане на проучване, изготвяне на анализ и разработване на правила за минимизиране образуването на отпадъци в административните сгради и от домакинствата на територията на община Смядово</a:t>
            </a:r>
            <a:r>
              <a:rPr 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“;</a:t>
            </a:r>
            <a:endParaRPr lang="bg-BG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bg-BG" sz="2000" dirty="0">
              <a:solidFill>
                <a:schemeClr val="tx1"/>
              </a:solidFill>
            </a:endParaRPr>
          </a:p>
        </p:txBody>
      </p:sp>
      <p:sp>
        <p:nvSpPr>
          <p:cNvPr id="5" name="Правоъгълник с два скосени срещуположни ъгъла 4"/>
          <p:cNvSpPr/>
          <p:nvPr/>
        </p:nvSpPr>
        <p:spPr>
          <a:xfrm>
            <a:off x="1876042" y="1382616"/>
            <a:ext cx="8596668" cy="48165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 НА ПРОЕКТА: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638191" y="5965448"/>
            <a:ext cx="1107237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bg-BG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-----------------------------------------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www.eufunds.bg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-------------</a:t>
            </a:r>
            <a:r>
              <a:rPr lang="bg-BG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---------------------</a:t>
            </a:r>
            <a:r>
              <a:rPr lang="en-US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--------------------------</a:t>
            </a:r>
            <a:endParaRPr lang="bg-BG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bg-BG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 № BG16M1OP002-2.009-0064-C01 „Ефективно управление на отпадъците в община Смядово“, финансиран от Оперативна програма „Околна среда“, съфинансирана от Европейския съюз чрез Европейските структурни и инвестиционни  фондове</a:t>
            </a:r>
            <a:r>
              <a:rPr lang="bg-BG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bg-BG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Картина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177" y="290114"/>
            <a:ext cx="8596668" cy="88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85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776566" y="2380756"/>
            <a:ext cx="10540897" cy="3641271"/>
          </a:xfrm>
        </p:spPr>
        <p:txBody>
          <a:bodyPr>
            <a:normAutofit fontScale="85000" lnSpcReduction="10000"/>
          </a:bodyPr>
          <a:lstStyle/>
          <a:p>
            <a:pPr marL="285750" indent="-285750" algn="just">
              <a:buClrTx/>
              <a:buFont typeface="Wingdings" panose="05000000000000000000" pitchFamily="2" charset="2"/>
              <a:buChar char="Ø"/>
            </a:pPr>
            <a:r>
              <a:rPr lang="bg-BG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 2</a:t>
            </a:r>
            <a:r>
              <a:rPr 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bg-BG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bg-BG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Изпълнение на </a:t>
            </a:r>
            <a:r>
              <a:rPr lang="bg-BG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демонстрационен проект за ефективно управление на отпадъците в община Смядово</a:t>
            </a:r>
            <a:r>
              <a:rPr lang="bg-BG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pPr algn="just">
              <a:buClrTx/>
            </a:pPr>
            <a:r>
              <a:rPr lang="bg-BG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Мярка 1 „Предотвратяване образуването на отпадъци“</a:t>
            </a:r>
            <a:endParaRPr lang="bg-BG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g-BG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Поддейност 2.1</a:t>
            </a:r>
            <a:r>
              <a:rPr 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„Шредиране и раздробяване на градински отпадъци на мястото на образуването им</a:t>
            </a:r>
            <a:r>
              <a:rPr 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bg-BG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g-BG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Поддейност 2.2</a:t>
            </a:r>
            <a:r>
              <a:rPr 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„Домашно компостиране</a:t>
            </a:r>
            <a:r>
              <a:rPr 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pPr algn="just"/>
            <a:r>
              <a:rPr lang="bg-BG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Мярка 2 „Подготовка за повторна употреба“</a:t>
            </a:r>
            <a:endParaRPr lang="bg-BG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g-BG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Поддейност 2.3</a:t>
            </a:r>
            <a:r>
              <a:rPr 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„Събиране на стари дрехи и текстил</a:t>
            </a:r>
            <a:r>
              <a:rPr 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bg-BG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g-BG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Поддейност 2.4</a:t>
            </a:r>
            <a:r>
              <a:rPr 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„Събиране на стари книги</a:t>
            </a:r>
            <a:r>
              <a:rPr 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bg-BG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g-BG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Поддейност 2.5</a:t>
            </a:r>
            <a:r>
              <a:rPr 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„Център за размяна на ненужни вещи</a:t>
            </a:r>
            <a:r>
              <a:rPr 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bg-BG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g-BG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Поддейност 2.6</a:t>
            </a:r>
            <a:r>
              <a:rPr lang="bg-BG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„Създаване на център за поправка и повторна </a:t>
            </a:r>
            <a:r>
              <a:rPr lang="bg-BG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употреба“</a:t>
            </a:r>
            <a:endParaRPr lang="bg-BG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</a:pPr>
            <a:endParaRPr lang="bg-BG" dirty="0"/>
          </a:p>
        </p:txBody>
      </p:sp>
      <p:sp>
        <p:nvSpPr>
          <p:cNvPr id="5" name="Правоъгълник с два скосени срещуположни ъгъла 4"/>
          <p:cNvSpPr/>
          <p:nvPr/>
        </p:nvSpPr>
        <p:spPr>
          <a:xfrm>
            <a:off x="2168434" y="1495898"/>
            <a:ext cx="8340200" cy="50272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 НА ПРОЕКТА: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авоъгълник 6"/>
          <p:cNvSpPr/>
          <p:nvPr/>
        </p:nvSpPr>
        <p:spPr>
          <a:xfrm>
            <a:off x="510828" y="5965448"/>
            <a:ext cx="1107237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bg-BG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-----------------------------------------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www.eufunds.bg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-------------</a:t>
            </a:r>
            <a:r>
              <a:rPr lang="bg-BG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---------------------</a:t>
            </a:r>
            <a:r>
              <a:rPr lang="en-US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--------------------------</a:t>
            </a:r>
            <a:endParaRPr lang="bg-BG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bg-BG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 № BG16M1OP002-2.009-0064-C01 „Ефективно управление на отпадъците в община Смядово“, финансиран от Оперативна програма „Околна среда“, съфинансирана от Европейския съюз чрез Европейските структурни и инвестиционни  фондове</a:t>
            </a:r>
            <a:r>
              <a:rPr lang="bg-BG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bg-BG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Картина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34" y="277051"/>
            <a:ext cx="8216537" cy="88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4545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Картина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4067" y="2859392"/>
            <a:ext cx="3810330" cy="2859272"/>
          </a:xfrm>
          <a:prstGeom prst="rect">
            <a:avLst/>
          </a:prstGeom>
        </p:spPr>
      </p:pic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920474" y="2771775"/>
            <a:ext cx="10546994" cy="3880773"/>
          </a:xfrm>
        </p:spPr>
        <p:txBody>
          <a:bodyPr/>
          <a:lstStyle/>
          <a:p>
            <a:pPr marL="0" indent="0">
              <a:buNone/>
            </a:pPr>
            <a:r>
              <a:rPr lang="bg-BG" dirty="0" smtClean="0"/>
              <a:t> </a:t>
            </a:r>
            <a:endParaRPr lang="bg-BG" dirty="0"/>
          </a:p>
        </p:txBody>
      </p:sp>
      <p:sp>
        <p:nvSpPr>
          <p:cNvPr id="5" name="Правоъгълник с два скосени срещуположни ъгъла 4"/>
          <p:cNvSpPr/>
          <p:nvPr/>
        </p:nvSpPr>
        <p:spPr>
          <a:xfrm>
            <a:off x="1895637" y="1426552"/>
            <a:ext cx="8596668" cy="501744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 НА ПРОЕКТА: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792240" y="2207624"/>
            <a:ext cx="778739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 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„Кампании за популяризиране на резултатите от проекта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кампаниите, ще бъдат насочени както върху конкретните постижения на проекта, така и върху промяната на общественото самосъзнание.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 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„Организация и управление на проекта“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Община Смядово като бенефициент е пряко отговорна за управлението на проекта и осигуряване качествено изпълнение на заложените дейности. </a:t>
            </a:r>
          </a:p>
          <a:p>
            <a:pPr algn="just"/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Екипа за управление и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изпълнение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на проект </a:t>
            </a:r>
            <a:r>
              <a:rPr lang="bg-BG" sz="20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„Ефективно управление на отпадъците в Община Смядово“</a:t>
            </a:r>
            <a:r>
              <a:rPr lang="bg-BG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съставен от следните служители на Общинска администрация – Смядово.</a:t>
            </a:r>
          </a:p>
          <a:p>
            <a:pPr algn="just"/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523331" y="5806280"/>
            <a:ext cx="1107237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bg-BG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-----------------------------------------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www.eufunds.bg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-------------</a:t>
            </a:r>
            <a:r>
              <a:rPr lang="bg-BG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---------------------</a:t>
            </a:r>
            <a:r>
              <a:rPr lang="en-US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--------------------------</a:t>
            </a:r>
            <a:endParaRPr lang="bg-BG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bg-BG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 № BG16M1OP002-2.009-0064-C01 „Ефективно управление на отпадъците в община Смядово“, финансиран от Оперативна програма „Околна среда“, съфинансирана от Европейския съюз чрез Европейските структурни и инвестиционни  фондове</a:t>
            </a:r>
            <a:r>
              <a:rPr lang="bg-BG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bg-BG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Картина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177" y="290114"/>
            <a:ext cx="8596668" cy="88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2038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а 3"/>
          <p:cNvGraphicFramePr/>
          <p:nvPr>
            <p:extLst>
              <p:ext uri="{D42A27DB-BD31-4B8C-83A1-F6EECF244321}">
                <p14:modId xmlns:p14="http://schemas.microsoft.com/office/powerpoint/2010/main" val="1924633421"/>
              </p:ext>
            </p:extLst>
          </p:nvPr>
        </p:nvGraphicFramePr>
        <p:xfrm>
          <a:off x="-391886" y="522514"/>
          <a:ext cx="12866915" cy="6335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авоъгълник 6"/>
          <p:cNvSpPr/>
          <p:nvPr/>
        </p:nvSpPr>
        <p:spPr>
          <a:xfrm>
            <a:off x="575583" y="5685421"/>
            <a:ext cx="1107237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bg-BG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-----------------------------------------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www.eufunds.bg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-------------</a:t>
            </a:r>
            <a:r>
              <a:rPr lang="bg-BG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---------------------</a:t>
            </a:r>
            <a:r>
              <a:rPr lang="en-US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--------------------------</a:t>
            </a:r>
            <a:endParaRPr lang="bg-BG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bg-BG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 № BG16M1OP002-2.009-0064-C01 „Ефективно управление на отпадъците в община Смядово“, финансиран от Оперативна програма „Околна среда“, съфинансирана от Европейския съюз чрез Европейските структурни и инвестиционни  фондове</a:t>
            </a:r>
            <a:r>
              <a:rPr lang="bg-BG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bg-BG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Картина 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433" y="313510"/>
            <a:ext cx="8662977" cy="99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974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асети">
  <a:themeElements>
    <a:clrScheme name="Фасети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Фасети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Фасети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TM10001105[[fn=Реколта]]</Template>
  <TotalTime>913</TotalTime>
  <Words>1307</Words>
  <Application>Microsoft Office PowerPoint</Application>
  <PresentationFormat>Широк екран</PresentationFormat>
  <Paragraphs>115</Paragraphs>
  <Slides>12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</vt:lpstr>
      <vt:lpstr>Wingdings 3</vt:lpstr>
      <vt:lpstr>Фасети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User</dc:creator>
  <cp:lastModifiedBy>User</cp:lastModifiedBy>
  <cp:revision>49</cp:revision>
  <dcterms:created xsi:type="dcterms:W3CDTF">2022-10-11T06:21:24Z</dcterms:created>
  <dcterms:modified xsi:type="dcterms:W3CDTF">2022-10-24T06:34:29Z</dcterms:modified>
</cp:coreProperties>
</file>